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1"/>
  </p:notesMasterIdLst>
  <p:handoutMasterIdLst>
    <p:handoutMasterId r:id="rId202"/>
  </p:handoutMasterIdLst>
  <p:sldIdLst>
    <p:sldId id="256" r:id="rId2"/>
    <p:sldId id="1051" r:id="rId3"/>
    <p:sldId id="289" r:id="rId4"/>
    <p:sldId id="1052" r:id="rId5"/>
    <p:sldId id="597" r:id="rId6"/>
    <p:sldId id="779" r:id="rId7"/>
    <p:sldId id="780" r:id="rId8"/>
    <p:sldId id="1045" r:id="rId9"/>
    <p:sldId id="1046" r:id="rId10"/>
    <p:sldId id="1047" r:id="rId11"/>
    <p:sldId id="1048" r:id="rId12"/>
    <p:sldId id="1049" r:id="rId13"/>
    <p:sldId id="1050" r:id="rId14"/>
    <p:sldId id="905" r:id="rId15"/>
    <p:sldId id="689" r:id="rId16"/>
    <p:sldId id="781" r:id="rId17"/>
    <p:sldId id="906" r:id="rId18"/>
    <p:sldId id="1058" r:id="rId19"/>
    <p:sldId id="1061" r:id="rId20"/>
    <p:sldId id="1062" r:id="rId21"/>
    <p:sldId id="1060" r:id="rId22"/>
    <p:sldId id="1173" r:id="rId23"/>
    <p:sldId id="1182" r:id="rId24"/>
    <p:sldId id="1056" r:id="rId25"/>
    <p:sldId id="1195" r:id="rId26"/>
    <p:sldId id="1183" r:id="rId27"/>
    <p:sldId id="1055" r:id="rId28"/>
    <p:sldId id="1181" r:id="rId29"/>
    <p:sldId id="1063" r:id="rId30"/>
    <p:sldId id="1064" r:id="rId31"/>
    <p:sldId id="1066" r:id="rId32"/>
    <p:sldId id="1067" r:id="rId33"/>
    <p:sldId id="1068" r:id="rId34"/>
    <p:sldId id="1069" r:id="rId35"/>
    <p:sldId id="1073" r:id="rId36"/>
    <p:sldId id="1074" r:id="rId37"/>
    <p:sldId id="1075" r:id="rId38"/>
    <p:sldId id="1076" r:id="rId39"/>
    <p:sldId id="1077" r:id="rId40"/>
    <p:sldId id="1197" r:id="rId41"/>
    <p:sldId id="1196" r:id="rId42"/>
    <p:sldId id="1078" r:id="rId43"/>
    <p:sldId id="1198" r:id="rId44"/>
    <p:sldId id="1199" r:id="rId45"/>
    <p:sldId id="1187" r:id="rId46"/>
    <p:sldId id="1070" r:id="rId47"/>
    <p:sldId id="1188" r:id="rId48"/>
    <p:sldId id="1189" r:id="rId49"/>
    <p:sldId id="1190" r:id="rId50"/>
    <p:sldId id="1191" r:id="rId51"/>
    <p:sldId id="1079" r:id="rId52"/>
    <p:sldId id="1071" r:id="rId53"/>
    <p:sldId id="1200" r:id="rId54"/>
    <p:sldId id="1080" r:id="rId55"/>
    <p:sldId id="1081" r:id="rId56"/>
    <p:sldId id="1072" r:id="rId57"/>
    <p:sldId id="1192" r:id="rId58"/>
    <p:sldId id="1193" r:id="rId59"/>
    <p:sldId id="1194" r:id="rId60"/>
    <p:sldId id="1082" r:id="rId61"/>
    <p:sldId id="1083" r:id="rId62"/>
    <p:sldId id="1084" r:id="rId63"/>
    <p:sldId id="1085" r:id="rId64"/>
    <p:sldId id="1086" r:id="rId65"/>
    <p:sldId id="1087" r:id="rId66"/>
    <p:sldId id="1201" r:id="rId67"/>
    <p:sldId id="1088" r:id="rId68"/>
    <p:sldId id="1089" r:id="rId69"/>
    <p:sldId id="1090" r:id="rId70"/>
    <p:sldId id="1091" r:id="rId71"/>
    <p:sldId id="1092" r:id="rId72"/>
    <p:sldId id="1093" r:id="rId73"/>
    <p:sldId id="1094" r:id="rId74"/>
    <p:sldId id="1095" r:id="rId75"/>
    <p:sldId id="1096" r:id="rId76"/>
    <p:sldId id="1097" r:id="rId77"/>
    <p:sldId id="1098" r:id="rId78"/>
    <p:sldId id="1099" r:id="rId79"/>
    <p:sldId id="1100" r:id="rId80"/>
    <p:sldId id="1101" r:id="rId81"/>
    <p:sldId id="1102" r:id="rId82"/>
    <p:sldId id="1103" r:id="rId83"/>
    <p:sldId id="1108" r:id="rId84"/>
    <p:sldId id="1104" r:id="rId85"/>
    <p:sldId id="1105" r:id="rId86"/>
    <p:sldId id="1106" r:id="rId87"/>
    <p:sldId id="1107" r:id="rId88"/>
    <p:sldId id="1109" r:id="rId89"/>
    <p:sldId id="1110" r:id="rId90"/>
    <p:sldId id="1111" r:id="rId91"/>
    <p:sldId id="1112" r:id="rId92"/>
    <p:sldId id="1113" r:id="rId93"/>
    <p:sldId id="1114" r:id="rId94"/>
    <p:sldId id="1115" r:id="rId95"/>
    <p:sldId id="1116" r:id="rId96"/>
    <p:sldId id="1117" r:id="rId97"/>
    <p:sldId id="1118" r:id="rId98"/>
    <p:sldId id="1119" r:id="rId99"/>
    <p:sldId id="1120" r:id="rId100"/>
    <p:sldId id="1121" r:id="rId101"/>
    <p:sldId id="1122" r:id="rId102"/>
    <p:sldId id="1123" r:id="rId103"/>
    <p:sldId id="1125" r:id="rId104"/>
    <p:sldId id="1126" r:id="rId105"/>
    <p:sldId id="1127" r:id="rId106"/>
    <p:sldId id="1128" r:id="rId107"/>
    <p:sldId id="1130" r:id="rId108"/>
    <p:sldId id="1131" r:id="rId109"/>
    <p:sldId id="1129" r:id="rId110"/>
    <p:sldId id="1132" r:id="rId111"/>
    <p:sldId id="1124" r:id="rId112"/>
    <p:sldId id="1133" r:id="rId113"/>
    <p:sldId id="1134" r:id="rId114"/>
    <p:sldId id="1135" r:id="rId115"/>
    <p:sldId id="1136" r:id="rId116"/>
    <p:sldId id="1137" r:id="rId117"/>
    <p:sldId id="1140" r:id="rId118"/>
    <p:sldId id="1141" r:id="rId119"/>
    <p:sldId id="1142" r:id="rId120"/>
    <p:sldId id="1138" r:id="rId121"/>
    <p:sldId id="1139" r:id="rId122"/>
    <p:sldId id="1143" r:id="rId123"/>
    <p:sldId id="1144" r:id="rId124"/>
    <p:sldId id="671" r:id="rId125"/>
    <p:sldId id="672" r:id="rId126"/>
    <p:sldId id="673" r:id="rId127"/>
    <p:sldId id="674" r:id="rId128"/>
    <p:sldId id="675" r:id="rId129"/>
    <p:sldId id="676" r:id="rId130"/>
    <p:sldId id="677" r:id="rId131"/>
    <p:sldId id="678" r:id="rId132"/>
    <p:sldId id="716" r:id="rId133"/>
    <p:sldId id="717" r:id="rId134"/>
    <p:sldId id="715" r:id="rId135"/>
    <p:sldId id="735" r:id="rId136"/>
    <p:sldId id="734" r:id="rId137"/>
    <p:sldId id="714" r:id="rId138"/>
    <p:sldId id="736" r:id="rId139"/>
    <p:sldId id="741" r:id="rId140"/>
    <p:sldId id="739" r:id="rId141"/>
    <p:sldId id="740" r:id="rId142"/>
    <p:sldId id="742" r:id="rId143"/>
    <p:sldId id="1145" r:id="rId144"/>
    <p:sldId id="1149" r:id="rId145"/>
    <p:sldId id="1150" r:id="rId146"/>
    <p:sldId id="1202" r:id="rId147"/>
    <p:sldId id="718" r:id="rId148"/>
    <p:sldId id="719" r:id="rId149"/>
    <p:sldId id="720" r:id="rId150"/>
    <p:sldId id="721" r:id="rId151"/>
    <p:sldId id="722" r:id="rId152"/>
    <p:sldId id="723" r:id="rId153"/>
    <p:sldId id="724" r:id="rId154"/>
    <p:sldId id="725" r:id="rId155"/>
    <p:sldId id="726" r:id="rId156"/>
    <p:sldId id="727" r:id="rId157"/>
    <p:sldId id="728" r:id="rId158"/>
    <p:sldId id="729" r:id="rId159"/>
    <p:sldId id="730" r:id="rId160"/>
    <p:sldId id="731" r:id="rId161"/>
    <p:sldId id="733" r:id="rId162"/>
    <p:sldId id="732" r:id="rId163"/>
    <p:sldId id="743" r:id="rId164"/>
    <p:sldId id="744" r:id="rId165"/>
    <p:sldId id="1054" r:id="rId166"/>
    <p:sldId id="420" r:id="rId167"/>
    <p:sldId id="556" r:id="rId168"/>
    <p:sldId id="1146" r:id="rId169"/>
    <p:sldId id="1147" r:id="rId170"/>
    <p:sldId id="1148" r:id="rId171"/>
    <p:sldId id="1151" r:id="rId172"/>
    <p:sldId id="1152" r:id="rId173"/>
    <p:sldId id="1153" r:id="rId174"/>
    <p:sldId id="1154" r:id="rId175"/>
    <p:sldId id="1155" r:id="rId176"/>
    <p:sldId id="1156" r:id="rId177"/>
    <p:sldId id="1157" r:id="rId178"/>
    <p:sldId id="1158" r:id="rId179"/>
    <p:sldId id="1159" r:id="rId180"/>
    <p:sldId id="1160" r:id="rId181"/>
    <p:sldId id="1161" r:id="rId182"/>
    <p:sldId id="1162" r:id="rId183"/>
    <p:sldId id="1175" r:id="rId184"/>
    <p:sldId id="1174" r:id="rId185"/>
    <p:sldId id="1176" r:id="rId186"/>
    <p:sldId id="1177" r:id="rId187"/>
    <p:sldId id="1178" r:id="rId188"/>
    <p:sldId id="1179" r:id="rId189"/>
    <p:sldId id="1180" r:id="rId190"/>
    <p:sldId id="1164" r:id="rId191"/>
    <p:sldId id="1163" r:id="rId192"/>
    <p:sldId id="1165" r:id="rId193"/>
    <p:sldId id="1166" r:id="rId194"/>
    <p:sldId id="1167" r:id="rId195"/>
    <p:sldId id="1168" r:id="rId196"/>
    <p:sldId id="1169" r:id="rId197"/>
    <p:sldId id="1170" r:id="rId198"/>
    <p:sldId id="1172" r:id="rId199"/>
    <p:sldId id="1171" r:id="rId200"/>
  </p:sldIdLst>
  <p:sldSz cx="9144000" cy="6858000" type="screen4x3"/>
  <p:notesSz cx="6797675" cy="98726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Tahom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현숙 백" initials="현백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0000CC"/>
    <a:srgbClr val="333399"/>
    <a:srgbClr val="993366"/>
    <a:srgbClr val="339933"/>
    <a:srgbClr val="3366CC"/>
    <a:srgbClr val="6699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9" autoAdjust="0"/>
    <p:restoredTop sz="94660" autoAdjust="0"/>
  </p:normalViewPr>
  <p:slideViewPr>
    <p:cSldViewPr>
      <p:cViewPr varScale="1">
        <p:scale>
          <a:sx n="159" d="100"/>
          <a:sy n="159" d="100"/>
        </p:scale>
        <p:origin x="172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handoutMaster" Target="handoutMasters/handout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5-24T14:12:26.400" idx="1">
    <p:pos x="10" y="10"/>
    <p:text/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4DFD8E8C-DA65-E596-5079-83FBC5600D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52" tIns="47626" rIns="95252" bIns="47626" numCol="1" anchor="t" anchorCtr="0" compatLnSpc="1">
            <a:prstTxWarp prst="textNoShape">
              <a:avLst/>
            </a:prstTxWarp>
          </a:bodyPr>
          <a:lstStyle>
            <a:lvl1pPr defTabSz="952500" eaLnBrk="1" latinLnBrk="1" hangingPunct="1">
              <a:defRPr sz="1200">
                <a:effectLst/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CBB3B46C-D87E-4A21-C1DD-95CABDDA83A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52" tIns="47626" rIns="95252" bIns="47626" numCol="1" anchor="t" anchorCtr="0" compatLnSpc="1">
            <a:prstTxWarp prst="textNoShape">
              <a:avLst/>
            </a:prstTxWarp>
          </a:bodyPr>
          <a:lstStyle>
            <a:lvl1pPr algn="r" defTabSz="952500" eaLnBrk="1" latinLnBrk="1" hangingPunct="1">
              <a:defRPr sz="1200">
                <a:effectLst/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884" name="Rectangle 4">
            <a:extLst>
              <a:ext uri="{FF2B5EF4-FFF2-40B4-BE49-F238E27FC236}">
                <a16:creationId xmlns:a16="http://schemas.microsoft.com/office/drawing/2014/main" id="{BD77396C-D753-489B-1F79-66CFF450FC7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7363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52" tIns="47626" rIns="95252" bIns="47626" numCol="1" anchor="b" anchorCtr="0" compatLnSpc="1">
            <a:prstTxWarp prst="textNoShape">
              <a:avLst/>
            </a:prstTxWarp>
          </a:bodyPr>
          <a:lstStyle>
            <a:lvl1pPr defTabSz="952500" eaLnBrk="1" latinLnBrk="1" hangingPunct="1">
              <a:defRPr sz="1200">
                <a:effectLst/>
                <a:latin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885" name="Rectangle 5">
            <a:extLst>
              <a:ext uri="{FF2B5EF4-FFF2-40B4-BE49-F238E27FC236}">
                <a16:creationId xmlns:a16="http://schemas.microsoft.com/office/drawing/2014/main" id="{AB8CA149-3FFF-FD72-7BAF-657E673651C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7363"/>
            <a:ext cx="2946400" cy="493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252" tIns="47626" rIns="95252" bIns="47626" numCol="1" anchor="b" anchorCtr="0" compatLnSpc="1">
            <a:prstTxWarp prst="textNoShape">
              <a:avLst/>
            </a:prstTxWarp>
          </a:bodyPr>
          <a:lstStyle>
            <a:lvl1pPr algn="r" defTabSz="952500" eaLnBrk="1" latinLnBrk="1" hangingPunct="1">
              <a:defRPr sz="1200">
                <a:latin typeface="굴림" panose="020B0600000101010101" pitchFamily="50" charset="-127"/>
              </a:defRPr>
            </a:lvl1pPr>
          </a:lstStyle>
          <a:p>
            <a:pPr>
              <a:defRPr/>
            </a:pPr>
            <a:fld id="{A44ABD0C-3E29-44C8-86EA-223BF8E09505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202831-B882-7E7B-FB3D-84BF0A73AF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D9C34A-A4BB-A274-FCD0-E191CAA624D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3744E624-10D0-4723-BFD3-A12444B07AB7}" type="datetimeFigureOut">
              <a:rPr lang="ko-KR" altLang="en-US"/>
              <a:pPr>
                <a:defRPr/>
              </a:pPr>
              <a:t>2025-07-13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C9D3DC51-7A13-69A3-5018-5C2735289A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3488"/>
            <a:ext cx="4441825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B19BA0D2-E5B1-234A-0581-4E7F219F1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77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편집하려면 클릭</a:t>
            </a:r>
          </a:p>
          <a:p>
            <a:pPr lvl="1"/>
            <a:r>
              <a:rPr lang="ko-KR" altLang="en-US" noProof="0"/>
              <a:t>두 번째 수준</a:t>
            </a:r>
          </a:p>
          <a:p>
            <a:pPr lvl="2"/>
            <a:r>
              <a:rPr lang="ko-KR" altLang="en-US" noProof="0"/>
              <a:t>세 번째 수준</a:t>
            </a:r>
          </a:p>
          <a:p>
            <a:pPr lvl="3"/>
            <a:r>
              <a:rPr lang="ko-KR" altLang="en-US" noProof="0"/>
              <a:t>네 번째 수준</a:t>
            </a:r>
          </a:p>
          <a:p>
            <a:pPr lvl="4"/>
            <a:r>
              <a:rPr lang="ko-KR" altLang="en-US" noProof="0"/>
              <a:t>다섯 번째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5F92D4-C6BD-D215-667C-BF1E6AE858E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A3FA75-C76E-8B3E-E9F8-5BC611A46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53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718DE1CF-CCB6-4E22-AE59-76D7EFC9072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B9527A94-9ADD-5B8D-F50A-B8EBA01928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AEFCC01D-CD99-2BAD-F568-E79EC26D34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슬라이드 이미지 개체 틀 1">
            <a:extLst>
              <a:ext uri="{FF2B5EF4-FFF2-40B4-BE49-F238E27FC236}">
                <a16:creationId xmlns:a16="http://schemas.microsoft.com/office/drawing/2014/main" id="{6C39098B-1374-37E4-F567-9467535F0C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슬라이드 노트 개체 틀 2">
            <a:extLst>
              <a:ext uri="{FF2B5EF4-FFF2-40B4-BE49-F238E27FC236}">
                <a16:creationId xmlns:a16="http://schemas.microsoft.com/office/drawing/2014/main" id="{78756F3B-8743-ABB8-4BE1-986816A006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/>
          </a:p>
        </p:txBody>
      </p:sp>
      <p:sp>
        <p:nvSpPr>
          <p:cNvPr id="133124" name="슬라이드 번호 개체 틀 3">
            <a:extLst>
              <a:ext uri="{FF2B5EF4-FFF2-40B4-BE49-F238E27FC236}">
                <a16:creationId xmlns:a16="http://schemas.microsoft.com/office/drawing/2014/main" id="{79F8C74E-7D35-D8CF-285F-56D0CDCDA3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fld id="{E58CAF86-612D-4BE6-90BE-24A5D30B98DD}" type="slidenum">
              <a:rPr lang="ko-KR" altLang="en-US" sz="1200" smtClean="0"/>
              <a:pPr/>
              <a:t>124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슬라이드 이미지 개체 틀 1">
            <a:extLst>
              <a:ext uri="{FF2B5EF4-FFF2-40B4-BE49-F238E27FC236}">
                <a16:creationId xmlns:a16="http://schemas.microsoft.com/office/drawing/2014/main" id="{B211E1F0-D597-ACF4-7959-C7D1C0DC95B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슬라이드 노트 개체 틀 2">
            <a:extLst>
              <a:ext uri="{FF2B5EF4-FFF2-40B4-BE49-F238E27FC236}">
                <a16:creationId xmlns:a16="http://schemas.microsoft.com/office/drawing/2014/main" id="{9FD7313E-3DC8-CAEC-2670-5B8843ECA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135172" name="슬라이드 번호 개체 틀 3">
            <a:extLst>
              <a:ext uri="{FF2B5EF4-FFF2-40B4-BE49-F238E27FC236}">
                <a16:creationId xmlns:a16="http://schemas.microsoft.com/office/drawing/2014/main" id="{D8F510E5-BE2D-42C9-BFB7-7931C0CE0E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fld id="{DDB80097-669B-4D4B-B5CE-7D2AB38C450D}" type="slidenum">
              <a:rPr lang="ko-KR" altLang="en-US" sz="1200" smtClean="0"/>
              <a:pPr/>
              <a:t>125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슬라이드 이미지 개체 틀 1">
            <a:extLst>
              <a:ext uri="{FF2B5EF4-FFF2-40B4-BE49-F238E27FC236}">
                <a16:creationId xmlns:a16="http://schemas.microsoft.com/office/drawing/2014/main" id="{E000D929-23C7-7921-940D-05A777DE1BA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슬라이드 노트 개체 틀 2">
            <a:extLst>
              <a:ext uri="{FF2B5EF4-FFF2-40B4-BE49-F238E27FC236}">
                <a16:creationId xmlns:a16="http://schemas.microsoft.com/office/drawing/2014/main" id="{3BAAAB63-C699-551E-587B-BABED1F6F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137220" name="슬라이드 번호 개체 틀 3">
            <a:extLst>
              <a:ext uri="{FF2B5EF4-FFF2-40B4-BE49-F238E27FC236}">
                <a16:creationId xmlns:a16="http://schemas.microsoft.com/office/drawing/2014/main" id="{4FD14C1E-F580-F0F5-87D1-590D1A9B48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fld id="{83A989A3-F39F-4B49-A3B3-0966A0D573A9}" type="slidenum">
              <a:rPr lang="ko-KR" altLang="en-US" sz="1200" smtClean="0"/>
              <a:pPr/>
              <a:t>126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슬라이드 이미지 개체 틀 1">
            <a:extLst>
              <a:ext uri="{FF2B5EF4-FFF2-40B4-BE49-F238E27FC236}">
                <a16:creationId xmlns:a16="http://schemas.microsoft.com/office/drawing/2014/main" id="{DBCBE573-4402-F48D-8C5B-6CD72E62F7E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슬라이드 노트 개체 틀 2">
            <a:extLst>
              <a:ext uri="{FF2B5EF4-FFF2-40B4-BE49-F238E27FC236}">
                <a16:creationId xmlns:a16="http://schemas.microsoft.com/office/drawing/2014/main" id="{A3BBF836-E08A-5794-F729-78CA2F3A2C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39268" name="슬라이드 번호 개체 틀 3">
            <a:extLst>
              <a:ext uri="{FF2B5EF4-FFF2-40B4-BE49-F238E27FC236}">
                <a16:creationId xmlns:a16="http://schemas.microsoft.com/office/drawing/2014/main" id="{B2279085-5822-C546-0391-5729D18E96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fld id="{5A8A2F2C-CBD9-40F8-9DF7-08F2DBCADD05}" type="slidenum">
              <a:rPr lang="ko-KR" altLang="en-US" sz="1200" smtClean="0"/>
              <a:pPr/>
              <a:t>127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슬라이드 이미지 개체 틀 1">
            <a:extLst>
              <a:ext uri="{FF2B5EF4-FFF2-40B4-BE49-F238E27FC236}">
                <a16:creationId xmlns:a16="http://schemas.microsoft.com/office/drawing/2014/main" id="{BA8CE0FA-2664-4010-14E9-5CD89695A87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슬라이드 노트 개체 틀 2">
            <a:extLst>
              <a:ext uri="{FF2B5EF4-FFF2-40B4-BE49-F238E27FC236}">
                <a16:creationId xmlns:a16="http://schemas.microsoft.com/office/drawing/2014/main" id="{D785D321-6A5F-A0A6-96EF-DCB047E135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141316" name="슬라이드 번호 개체 틀 3">
            <a:extLst>
              <a:ext uri="{FF2B5EF4-FFF2-40B4-BE49-F238E27FC236}">
                <a16:creationId xmlns:a16="http://schemas.microsoft.com/office/drawing/2014/main" id="{BCE1AE7D-3848-32EF-3026-2A2DF74DF92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fld id="{05D53634-AB68-4973-9ABC-BF41F14900E2}" type="slidenum">
              <a:rPr lang="ko-KR" altLang="en-US" sz="1200" smtClean="0"/>
              <a:pPr/>
              <a:t>128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슬라이드 이미지 개체 틀 1">
            <a:extLst>
              <a:ext uri="{FF2B5EF4-FFF2-40B4-BE49-F238E27FC236}">
                <a16:creationId xmlns:a16="http://schemas.microsoft.com/office/drawing/2014/main" id="{4A504007-CBD2-F999-60DF-AE29B72558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슬라이드 노트 개체 틀 2">
            <a:extLst>
              <a:ext uri="{FF2B5EF4-FFF2-40B4-BE49-F238E27FC236}">
                <a16:creationId xmlns:a16="http://schemas.microsoft.com/office/drawing/2014/main" id="{E183D59E-C008-AD70-BA91-41CAB3251C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143364" name="슬라이드 번호 개체 틀 3">
            <a:extLst>
              <a:ext uri="{FF2B5EF4-FFF2-40B4-BE49-F238E27FC236}">
                <a16:creationId xmlns:a16="http://schemas.microsoft.com/office/drawing/2014/main" id="{538611AC-CAC1-BA7F-5B33-2B750793BB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fld id="{903A8D13-B434-4696-8938-5F7B885D8BCD}" type="slidenum">
              <a:rPr lang="ko-KR" altLang="en-US" sz="1200" smtClean="0"/>
              <a:pPr/>
              <a:t>129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슬라이드 이미지 개체 틀 1">
            <a:extLst>
              <a:ext uri="{FF2B5EF4-FFF2-40B4-BE49-F238E27FC236}">
                <a16:creationId xmlns:a16="http://schemas.microsoft.com/office/drawing/2014/main" id="{321E6A8B-5A76-484A-B849-998EEF08EC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슬라이드 노트 개체 틀 2">
            <a:extLst>
              <a:ext uri="{FF2B5EF4-FFF2-40B4-BE49-F238E27FC236}">
                <a16:creationId xmlns:a16="http://schemas.microsoft.com/office/drawing/2014/main" id="{127935C8-611B-F0D1-0784-8DC5BE51F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45412" name="슬라이드 번호 개체 틀 3">
            <a:extLst>
              <a:ext uri="{FF2B5EF4-FFF2-40B4-BE49-F238E27FC236}">
                <a16:creationId xmlns:a16="http://schemas.microsoft.com/office/drawing/2014/main" id="{497C8299-2EED-CD6E-E155-00101EEDA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fld id="{D42855DF-2A97-40A4-9526-AC2E8AF47EE0}" type="slidenum">
              <a:rPr lang="ko-KR" altLang="en-US" sz="1200" smtClean="0"/>
              <a:pPr/>
              <a:t>130</a:t>
            </a:fld>
            <a:endParaRPr lang="ko-KR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슬라이드 이미지 개체 틀 1">
            <a:extLst>
              <a:ext uri="{FF2B5EF4-FFF2-40B4-BE49-F238E27FC236}">
                <a16:creationId xmlns:a16="http://schemas.microsoft.com/office/drawing/2014/main" id="{B68F13E4-FF38-6C5C-3EF9-61BE5D2B33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슬라이드 노트 개체 틀 2">
            <a:extLst>
              <a:ext uri="{FF2B5EF4-FFF2-40B4-BE49-F238E27FC236}">
                <a16:creationId xmlns:a16="http://schemas.microsoft.com/office/drawing/2014/main" id="{BBB289AE-D974-4EB1-16A5-F82B90964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en-US"/>
          </a:p>
        </p:txBody>
      </p:sp>
      <p:sp>
        <p:nvSpPr>
          <p:cNvPr id="147460" name="슬라이드 번호 개체 틀 3">
            <a:extLst>
              <a:ext uri="{FF2B5EF4-FFF2-40B4-BE49-F238E27FC236}">
                <a16:creationId xmlns:a16="http://schemas.microsoft.com/office/drawing/2014/main" id="{227CC20D-BB94-ABF2-42C0-E1AE075A1E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fld id="{9521101B-1BE9-40FC-883E-E9B4C10F68E1}" type="slidenum">
              <a:rPr lang="ko-KR" altLang="en-US" sz="1200" smtClean="0"/>
              <a:pPr/>
              <a:t>131</a:t>
            </a:fld>
            <a:endParaRPr lang="ko-KR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3A511AAD-D7AD-260D-4198-4FB17B8E8A8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429000"/>
            <a:ext cx="9144000" cy="333375"/>
          </a:xfrm>
          <a:prstGeom prst="rect">
            <a:avLst/>
          </a:prstGeom>
          <a:gradFill rotWithShape="1"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BCE3DFB-4EFF-320C-2631-8A79C06AA69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64163" y="6545263"/>
            <a:ext cx="37449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lang="en-US" altLang="ko-KR" sz="1400" b="1">
                <a:solidFill>
                  <a:schemeClr val="bg1"/>
                </a:solidFill>
                <a:latin typeface="굴림" panose="020B0600000101010101" pitchFamily="50" charset="-127"/>
              </a:rPr>
              <a:t>                                                       </a:t>
            </a:r>
            <a:fld id="{C5245FC4-3E89-4EAB-A405-AF0848330BB2}" type="slidenum">
              <a:rPr lang="en-US" altLang="ko-KR" sz="1400" b="1" smtClean="0">
                <a:solidFill>
                  <a:schemeClr val="bg1"/>
                </a:solidFill>
                <a:latin typeface="굴림" panose="020B0600000101010101" pitchFamily="50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1">
              <a:solidFill>
                <a:schemeClr val="bg1"/>
              </a:solidFill>
              <a:latin typeface="굴림" panose="020B0600000101010101" pitchFamily="50" charset="-127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</p:spPr>
        <p:txBody>
          <a:bodyPr/>
          <a:lstStyle>
            <a:lvl1pPr algn="ctr">
              <a:defRPr>
                <a:effectLst>
                  <a:outerShdw blurRad="38100" dist="38100" dir="2700000" algn="tl">
                    <a:srgbClr val="C0C0C0"/>
                  </a:outerShdw>
                </a:effectLst>
                <a:latin typeface="Impact" pitchFamily="34" charset="0"/>
                <a:ea typeface="HY견고딕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8145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ko-KR" altLang="en-US"/>
              <a:t>마스터 부제목 스타일 편집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354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6965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3373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3373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2812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>
                <a:latin typeface="맑은 고딕" pitchFamily="50" charset="-127"/>
                <a:ea typeface="맑은 고딕" pitchFamily="50" charset="-127"/>
              </a:defRPr>
            </a:lvl1pPr>
            <a:lvl2pPr>
              <a:defRPr sz="1800">
                <a:latin typeface="맑은 고딕" pitchFamily="50" charset="-127"/>
                <a:ea typeface="맑은 고딕" pitchFamily="50" charset="-127"/>
              </a:defRPr>
            </a:lvl2pPr>
            <a:lvl3pPr>
              <a:defRPr sz="1800">
                <a:latin typeface="맑은 고딕" pitchFamily="50" charset="-127"/>
                <a:ea typeface="맑은 고딕" pitchFamily="50" charset="-127"/>
              </a:defRPr>
            </a:lvl3pPr>
            <a:lvl4pPr>
              <a:defRPr sz="1800">
                <a:latin typeface="맑은 고딕" pitchFamily="50" charset="-127"/>
                <a:ea typeface="맑은 고딕" pitchFamily="50" charset="-127"/>
              </a:defRPr>
            </a:lvl4pPr>
            <a:lvl5pPr>
              <a:defRPr sz="18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135372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75801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0825" y="1196975"/>
            <a:ext cx="4244975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96975"/>
            <a:ext cx="4244975" cy="52562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21439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77547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31841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639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59166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35258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55C08EA-F83B-5150-6E3E-1E2FA5FCBD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15888"/>
            <a:ext cx="8424863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40B2D79-F8F2-3854-11D3-53FAC9A02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96975"/>
            <a:ext cx="8642350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49" name="Rectangle 25">
            <a:extLst>
              <a:ext uri="{FF2B5EF4-FFF2-40B4-BE49-F238E27FC236}">
                <a16:creationId xmlns:a16="http://schemas.microsoft.com/office/drawing/2014/main" id="{91086815-6F17-3F4B-851E-2F802DFFD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8713" y="44450"/>
            <a:ext cx="431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fld id="{E4F2A9C1-6E79-4FE2-8868-5C727B1170EC}" type="slidenum">
              <a:rPr lang="en-US" altLang="ko-KR" sz="1400" b="1" smtClean="0">
                <a:solidFill>
                  <a:srgbClr val="0066CC"/>
                </a:solidFill>
                <a:latin typeface="굴림" panose="020B0600000101010101" pitchFamily="50" charset="-127"/>
              </a:rPr>
              <a:pPr eaLnBrk="1" latinLnBrk="1" hangingPunct="1">
                <a:defRPr/>
              </a:pPr>
              <a:t>‹#›</a:t>
            </a:fld>
            <a:endParaRPr lang="en-US" altLang="ko-KR" sz="1400" b="1">
              <a:solidFill>
                <a:srgbClr val="0066CC"/>
              </a:solidFill>
              <a:latin typeface="굴림" panose="020B0600000101010101" pitchFamily="50" charset="-127"/>
            </a:endParaRPr>
          </a:p>
        </p:txBody>
      </p:sp>
      <p:sp>
        <p:nvSpPr>
          <p:cNvPr id="1054" name="Rectangle 30">
            <a:extLst>
              <a:ext uri="{FF2B5EF4-FFF2-40B4-BE49-F238E27FC236}">
                <a16:creationId xmlns:a16="http://schemas.microsoft.com/office/drawing/2014/main" id="{223AF077-ACF3-D377-53C6-EAC8C58EE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81075"/>
            <a:ext cx="9144000" cy="71438"/>
          </a:xfrm>
          <a:prstGeom prst="rect">
            <a:avLst/>
          </a:prstGeom>
          <a:gradFill rotWithShape="1">
            <a:gsLst>
              <a:gs pos="0">
                <a:srgbClr val="CCECFF">
                  <a:alpha val="0"/>
                </a:srgbClr>
              </a:gs>
              <a:gs pos="100000">
                <a:srgbClr val="336699"/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6" name="Rectangle 32">
            <a:extLst>
              <a:ext uri="{FF2B5EF4-FFF2-40B4-BE49-F238E27FC236}">
                <a16:creationId xmlns:a16="http://schemas.microsoft.com/office/drawing/2014/main" id="{391179C6-3478-9878-E4AC-F7E62707CFE6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0" y="6551613"/>
            <a:ext cx="9144000" cy="46037"/>
          </a:xfrm>
          <a:prstGeom prst="rect">
            <a:avLst/>
          </a:prstGeom>
          <a:gradFill rotWithShape="1">
            <a:gsLst>
              <a:gs pos="0">
                <a:srgbClr val="336699"/>
              </a:gs>
              <a:gs pos="100000">
                <a:srgbClr val="CCECFF">
                  <a:alpha val="0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</p:sldLayoutIdLst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3366"/>
          </a:solidFill>
          <a:latin typeface="Tahoma" pitchFamily="34" charset="0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3366"/>
          </a:solidFill>
          <a:latin typeface="Tahoma" pitchFamily="34" charset="0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3366"/>
          </a:solidFill>
          <a:latin typeface="Tahoma" pitchFamily="34" charset="0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200" b="1">
          <a:solidFill>
            <a:srgbClr val="003366"/>
          </a:solidFill>
          <a:latin typeface="Tahoma" pitchFamily="34" charset="0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3366"/>
          </a:solidFill>
          <a:latin typeface="Tahoma" pitchFamily="34" charset="0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3366"/>
          </a:solidFill>
          <a:latin typeface="Tahoma" pitchFamily="34" charset="0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3366"/>
          </a:solidFill>
          <a:latin typeface="Tahoma" pitchFamily="34" charset="0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200" b="1">
          <a:solidFill>
            <a:srgbClr val="003366"/>
          </a:solidFill>
          <a:latin typeface="Tahoma" pitchFamily="34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jquery.com/download/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wnloads.mariadb.com/MariaDB/mariadb-10.0/winx64-packages/" TargetMode="Externa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download-center?jmp=nav#community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hyperlink" Target="https://www.pythonanywhere.com/" TargetMode="Externa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27.0.0.1:8000/blog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postman.com/downloads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jangoproject.com/en/3.0/topics/migration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sqlitebrowser.org/dl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127.0.0.1:8000/admin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ocs.djangoproject.com/en/3.0/ref/contrib/admin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bitly.kr/qPdRqSaB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EBD9DB54-0B03-4F26-8B61-3D07109967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23850" y="1412875"/>
            <a:ext cx="84963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4000" dirty="0" err="1"/>
              <a:t>DJango</a:t>
            </a:r>
            <a:r>
              <a:rPr lang="en-US" altLang="ko-KR" sz="4000" dirty="0"/>
              <a:t> </a:t>
            </a:r>
            <a:r>
              <a:rPr lang="ko-KR" altLang="en-US" sz="4000" dirty="0"/>
              <a:t>프레임워크</a:t>
            </a:r>
          </a:p>
        </p:txBody>
      </p:sp>
      <p:graphicFrame>
        <p:nvGraphicFramePr>
          <p:cNvPr id="5123" name="Object 4">
            <a:extLst>
              <a:ext uri="{FF2B5EF4-FFF2-40B4-BE49-F238E27FC236}">
                <a16:creationId xmlns:a16="http://schemas.microsoft.com/office/drawing/2014/main" id="{B0BB206A-37E5-45D3-6477-A23DAB841A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151" imgH="215619" progId="Equation.3">
                  <p:embed/>
                </p:oleObj>
              </mc:Choice>
              <mc:Fallback>
                <p:oleObj name="Equation" r:id="rId2" imgW="114151" imgH="215619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4" name="부제목 5">
            <a:extLst>
              <a:ext uri="{FF2B5EF4-FFF2-40B4-BE49-F238E27FC236}">
                <a16:creationId xmlns:a16="http://schemas.microsoft.com/office/drawing/2014/main" id="{8B299CCF-7F96-3C27-61DD-76BBD5C2EFB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내용 개체 틀 3">
            <a:extLst>
              <a:ext uri="{FF2B5EF4-FFF2-40B4-BE49-F238E27FC236}">
                <a16:creationId xmlns:a16="http://schemas.microsoft.com/office/drawing/2014/main" id="{3A5159DB-4A3E-506A-B69B-C888FCCA7C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4475" y="1452563"/>
            <a:ext cx="6115050" cy="4743450"/>
          </a:xfrm>
        </p:spPr>
      </p:pic>
      <p:sp>
        <p:nvSpPr>
          <p:cNvPr id="15363" name="제목 2">
            <a:extLst>
              <a:ext uri="{FF2B5EF4-FFF2-40B4-BE49-F238E27FC236}">
                <a16:creationId xmlns:a16="http://schemas.microsoft.com/office/drawing/2014/main" id="{7C0B3375-77FA-0608-81EC-D4C9C621B1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85225" cy="865187"/>
          </a:xfrm>
        </p:spPr>
        <p:txBody>
          <a:bodyPr/>
          <a:lstStyle/>
          <a:p>
            <a:r>
              <a:rPr lang="en-US" altLang="ko-KR"/>
              <a:t>Anaconda </a:t>
            </a:r>
            <a:r>
              <a:rPr lang="ko-KR" altLang="en-US"/>
              <a:t>설치하기 </a:t>
            </a:r>
            <a:r>
              <a:rPr lang="en-US" altLang="ko-KR"/>
              <a:t>3</a:t>
            </a:r>
            <a:endParaRPr lang="ko-KR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제목 1">
            <a:extLst>
              <a:ext uri="{FF2B5EF4-FFF2-40B4-BE49-F238E27FC236}">
                <a16:creationId xmlns:a16="http://schemas.microsoft.com/office/drawing/2014/main" id="{472406F6-187A-B8B4-746F-36AEA51DCF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question_list.html</a:t>
            </a:r>
            <a:endParaRPr lang="ko-KR" altLang="en-US"/>
          </a:p>
        </p:txBody>
      </p:sp>
      <p:pic>
        <p:nvPicPr>
          <p:cNvPr id="107523" name="내용 개체 틀 3">
            <a:extLst>
              <a:ext uri="{FF2B5EF4-FFF2-40B4-BE49-F238E27FC236}">
                <a16:creationId xmlns:a16="http://schemas.microsoft.com/office/drawing/2014/main" id="{D5884893-EF27-55E8-FBE3-35881E9331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1138" y="1196975"/>
            <a:ext cx="6181725" cy="5256213"/>
          </a:xfr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제목 1">
            <a:extLst>
              <a:ext uri="{FF2B5EF4-FFF2-40B4-BE49-F238E27FC236}">
                <a16:creationId xmlns:a16="http://schemas.microsoft.com/office/drawing/2014/main" id="{855A9F05-83DC-15AF-DEE1-30E75987B5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question_detail.html</a:t>
            </a:r>
            <a:endParaRPr lang="ko-KR" altLang="en-US"/>
          </a:p>
        </p:txBody>
      </p:sp>
      <p:pic>
        <p:nvPicPr>
          <p:cNvPr id="108547" name="내용 개체 틀 3">
            <a:extLst>
              <a:ext uri="{FF2B5EF4-FFF2-40B4-BE49-F238E27FC236}">
                <a16:creationId xmlns:a16="http://schemas.microsoft.com/office/drawing/2014/main" id="{A5C5F624-5440-D35C-64A5-DE19DBD2E1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44675" y="1196975"/>
            <a:ext cx="5454650" cy="5256213"/>
          </a:xfr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제목 1">
            <a:extLst>
              <a:ext uri="{FF2B5EF4-FFF2-40B4-BE49-F238E27FC236}">
                <a16:creationId xmlns:a16="http://schemas.microsoft.com/office/drawing/2014/main" id="{1F7A3137-1943-89D1-257A-E3875AD2CE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폼</a:t>
            </a:r>
            <a:r>
              <a:rPr lang="en-US" altLang="ko-KR"/>
              <a:t>(urls.py </a:t>
            </a:r>
            <a:r>
              <a:rPr lang="ko-KR" altLang="en-US"/>
              <a:t>수정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09571" name="내용 개체 틀 3">
            <a:extLst>
              <a:ext uri="{FF2B5EF4-FFF2-40B4-BE49-F238E27FC236}">
                <a16:creationId xmlns:a16="http://schemas.microsoft.com/office/drawing/2014/main" id="{FBF95462-77BD-7DB9-7DC7-1D970F80B6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33463" y="2868613"/>
            <a:ext cx="7077075" cy="1914525"/>
          </a:xfr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제목 1">
            <a:extLst>
              <a:ext uri="{FF2B5EF4-FFF2-40B4-BE49-F238E27FC236}">
                <a16:creationId xmlns:a16="http://schemas.microsoft.com/office/drawing/2014/main" id="{1EBFB93D-8527-C4D9-0A9C-C6EE08AC3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views.py</a:t>
            </a:r>
            <a:endParaRPr lang="ko-KR" altLang="en-US"/>
          </a:p>
        </p:txBody>
      </p:sp>
      <p:pic>
        <p:nvPicPr>
          <p:cNvPr id="110595" name="내용 개체 틀 3">
            <a:extLst>
              <a:ext uri="{FF2B5EF4-FFF2-40B4-BE49-F238E27FC236}">
                <a16:creationId xmlns:a16="http://schemas.microsoft.com/office/drawing/2014/main" id="{D7923B62-1C1B-D9A8-C705-CD4C52DEDC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5338" y="1484313"/>
            <a:ext cx="7334250" cy="4114800"/>
          </a:xfr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제목 1">
            <a:extLst>
              <a:ext uri="{FF2B5EF4-FFF2-40B4-BE49-F238E27FC236}">
                <a16:creationId xmlns:a16="http://schemas.microsoft.com/office/drawing/2014/main" id="{F1431EC3-6639-74B2-78C2-618670D0F0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forms.py</a:t>
            </a:r>
            <a:endParaRPr lang="ko-KR" altLang="en-US"/>
          </a:p>
        </p:txBody>
      </p:sp>
      <p:pic>
        <p:nvPicPr>
          <p:cNvPr id="111619" name="내용 개체 틀 3">
            <a:extLst>
              <a:ext uri="{FF2B5EF4-FFF2-40B4-BE49-F238E27FC236}">
                <a16:creationId xmlns:a16="http://schemas.microsoft.com/office/drawing/2014/main" id="{43B57127-F708-9A46-5843-FA31585B36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16013" y="1597025"/>
            <a:ext cx="4152900" cy="1828800"/>
          </a:xfr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제목 1">
            <a:extLst>
              <a:ext uri="{FF2B5EF4-FFF2-40B4-BE49-F238E27FC236}">
                <a16:creationId xmlns:a16="http://schemas.microsoft.com/office/drawing/2014/main" id="{1F6F6FEB-72A2-037A-432C-AAE482A888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question_form.html</a:t>
            </a:r>
            <a:endParaRPr lang="ko-KR" altLang="en-US"/>
          </a:p>
        </p:txBody>
      </p:sp>
      <p:pic>
        <p:nvPicPr>
          <p:cNvPr id="112643" name="내용 개체 틀 3">
            <a:extLst>
              <a:ext uri="{FF2B5EF4-FFF2-40B4-BE49-F238E27FC236}">
                <a16:creationId xmlns:a16="http://schemas.microsoft.com/office/drawing/2014/main" id="{7917CB44-AF0F-B140-CBA7-52FF4852A3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268413"/>
            <a:ext cx="7267575" cy="2619375"/>
          </a:xfrm>
        </p:spPr>
      </p:pic>
      <p:pic>
        <p:nvPicPr>
          <p:cNvPr id="112644" name="그림 4">
            <a:extLst>
              <a:ext uri="{FF2B5EF4-FFF2-40B4-BE49-F238E27FC236}">
                <a16:creationId xmlns:a16="http://schemas.microsoft.com/office/drawing/2014/main" id="{D3B006B8-39F1-AE81-6EE6-0F1E9DFC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652963"/>
            <a:ext cx="67818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27CF79-0705-2A5E-C1F7-B753C5901D6C}"/>
              </a:ext>
            </a:extLst>
          </p:cNvPr>
          <p:cNvSpPr/>
          <p:nvPr/>
        </p:nvSpPr>
        <p:spPr bwMode="auto">
          <a:xfrm>
            <a:off x="755650" y="4175125"/>
            <a:ext cx="5472113" cy="333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latinLnBrk="1" hangingPunct="1"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question_list.html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에 추가하기 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제목 1">
            <a:extLst>
              <a:ext uri="{FF2B5EF4-FFF2-40B4-BE49-F238E27FC236}">
                <a16:creationId xmlns:a16="http://schemas.microsoft.com/office/drawing/2014/main" id="{E07FF945-4893-D0FA-7985-418D57669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   </a:t>
            </a:r>
            <a:r>
              <a:rPr lang="ko-KR" altLang="en-US"/>
              <a:t>요청</a:t>
            </a:r>
          </a:p>
        </p:txBody>
      </p:sp>
      <p:sp>
        <p:nvSpPr>
          <p:cNvPr id="113667" name="내용 개체 틀 2">
            <a:extLst>
              <a:ext uri="{FF2B5EF4-FFF2-40B4-BE49-F238E27FC236}">
                <a16:creationId xmlns:a16="http://schemas.microsoft.com/office/drawing/2014/main" id="{D18D1F59-B3AD-8FC8-9B1A-ACEC255F7A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1800"/>
              <a:t>POST </a:t>
            </a:r>
            <a:r>
              <a:rPr lang="ko-KR" altLang="en-US" sz="1800"/>
              <a:t>요청인 경우 </a:t>
            </a:r>
            <a:r>
              <a:rPr lang="en-US" altLang="ko-KR" sz="1800"/>
              <a:t>QuestionForm</a:t>
            </a:r>
            <a:r>
              <a:rPr lang="ko-KR" altLang="en-US" sz="1800"/>
              <a:t>은 </a:t>
            </a:r>
            <a:r>
              <a:rPr lang="en-US" altLang="ko-KR" sz="1800"/>
              <a:t>request.POST</a:t>
            </a:r>
            <a:r>
              <a:rPr lang="ko-KR" altLang="en-US" sz="1800"/>
              <a:t>를 사용하여 생성해야 한다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r>
              <a:rPr lang="en-US" altLang="ko-KR" sz="1800"/>
              <a:t>form = QuestionForm(request.POST)</a:t>
            </a:r>
          </a:p>
          <a:p>
            <a:r>
              <a:rPr lang="en-US" altLang="ko-KR" sz="1800"/>
              <a:t>request.POST </a:t>
            </a:r>
            <a:r>
              <a:rPr lang="ko-KR" altLang="en-US" sz="1800"/>
              <a:t>를 사용하여 </a:t>
            </a:r>
            <a:r>
              <a:rPr lang="en-US" altLang="ko-KR" sz="1800"/>
              <a:t>QuestionForm</a:t>
            </a:r>
            <a:r>
              <a:rPr lang="ko-KR" altLang="en-US" sz="1800"/>
              <a:t>을 생성하면 </a:t>
            </a:r>
            <a:r>
              <a:rPr lang="en-US" altLang="ko-KR" sz="1800"/>
              <a:t>QuestionForm</a:t>
            </a:r>
            <a:r>
              <a:rPr lang="ko-KR" altLang="en-US" sz="1800"/>
              <a:t>의 </a:t>
            </a:r>
            <a:r>
              <a:rPr lang="en-US" altLang="ko-KR" sz="1800"/>
              <a:t>subject</a:t>
            </a:r>
            <a:r>
              <a:rPr lang="ko-KR" altLang="en-US" sz="1800"/>
              <a:t>와 </a:t>
            </a:r>
            <a:r>
              <a:rPr lang="en-US" altLang="ko-KR" sz="1800"/>
              <a:t>content</a:t>
            </a:r>
            <a:r>
              <a:rPr lang="ko-KR" altLang="en-US" sz="1800"/>
              <a:t>에는 </a:t>
            </a:r>
            <a:r>
              <a:rPr lang="en-US" altLang="ko-KR" sz="1800"/>
              <a:t>request.POST</a:t>
            </a:r>
            <a:r>
              <a:rPr lang="ko-KR" altLang="en-US" sz="1800"/>
              <a:t>로 전달받은 데이터가 저장되게 된다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r>
              <a:rPr lang="en-US" altLang="ko-KR" sz="1800"/>
              <a:t>is_valid</a:t>
            </a:r>
            <a:r>
              <a:rPr lang="ko-KR" altLang="en-US" sz="1800"/>
              <a:t>는 폼으로 전송된 입력 항목의 값들이 유효한지를 검사한다</a:t>
            </a:r>
            <a:r>
              <a:rPr lang="en-US" altLang="ko-KR" sz="1800"/>
              <a:t>. </a:t>
            </a:r>
            <a:r>
              <a:rPr lang="ko-KR" altLang="en-US" sz="1800"/>
              <a:t>만약 유효하지 않다면 오류의 내용이 </a:t>
            </a:r>
            <a:r>
              <a:rPr lang="en-US" altLang="ko-KR" sz="1800"/>
              <a:t>form</a:t>
            </a:r>
            <a:r>
              <a:rPr lang="ko-KR" altLang="en-US" sz="1800"/>
              <a:t>에 저장 되어 리턴될 것이다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r>
              <a:rPr lang="ko-KR" altLang="en-US" sz="1800"/>
              <a:t>폼 저장시 </a:t>
            </a:r>
            <a:r>
              <a:rPr lang="en-US" altLang="ko-KR" sz="1800"/>
              <a:t>question = form.save(commit=False) </a:t>
            </a:r>
            <a:r>
              <a:rPr lang="ko-KR" altLang="en-US" sz="1800"/>
              <a:t>처럼 </a:t>
            </a:r>
            <a:r>
              <a:rPr lang="en-US" altLang="ko-KR" sz="1800"/>
              <a:t>commit=False</a:t>
            </a:r>
            <a:r>
              <a:rPr lang="ko-KR" altLang="en-US" sz="1800"/>
              <a:t>라는 옵션을 사용하면 폼에 연결된 모델을 저장하지 않고 생성된 모델 객체만 리턴해 준다</a:t>
            </a:r>
            <a:r>
              <a:rPr lang="en-US" altLang="ko-KR" sz="1800"/>
              <a:t>. </a:t>
            </a:r>
            <a:r>
              <a:rPr lang="ko-KR" altLang="en-US" sz="1800"/>
              <a:t>만약 여기서 </a:t>
            </a:r>
            <a:r>
              <a:rPr lang="en-US" altLang="ko-KR" sz="1800"/>
              <a:t>form.save(commit=False) </a:t>
            </a:r>
            <a:r>
              <a:rPr lang="ko-KR" altLang="en-US" sz="1800"/>
              <a:t>대신 </a:t>
            </a:r>
            <a:r>
              <a:rPr lang="en-US" altLang="ko-KR" sz="1800"/>
              <a:t>form.save() </a:t>
            </a:r>
            <a:r>
              <a:rPr lang="ko-KR" altLang="en-US" sz="1800"/>
              <a:t>를 수행하면 </a:t>
            </a:r>
            <a:r>
              <a:rPr lang="en-US" altLang="ko-KR" sz="1800"/>
              <a:t>create_date</a:t>
            </a:r>
            <a:r>
              <a:rPr lang="ko-KR" altLang="en-US" sz="1800"/>
              <a:t>에 값이 없다는 오류가 발생하게 될 것이다</a:t>
            </a:r>
            <a:r>
              <a:rPr lang="en-US" altLang="ko-KR" sz="1800"/>
              <a:t>.</a:t>
            </a:r>
          </a:p>
          <a:p>
            <a:endParaRPr lang="en-US" altLang="ko-KR" sz="1800"/>
          </a:p>
          <a:p>
            <a:r>
              <a:rPr lang="ko-KR" altLang="en-US" sz="1800"/>
              <a:t>이렇게 코드내에서 자동으로 생성되는 값</a:t>
            </a:r>
            <a:r>
              <a:rPr lang="en-US" altLang="ko-KR" sz="1800"/>
              <a:t>(</a:t>
            </a:r>
            <a:r>
              <a:rPr lang="ko-KR" altLang="en-US" sz="1800"/>
              <a:t>예</a:t>
            </a:r>
            <a:r>
              <a:rPr lang="en-US" altLang="ko-KR" sz="1800"/>
              <a:t>:create_date)</a:t>
            </a:r>
            <a:r>
              <a:rPr lang="ko-KR" altLang="en-US" sz="1800"/>
              <a:t>을 저장하기 위해서는 </a:t>
            </a:r>
            <a:r>
              <a:rPr lang="en-US" altLang="ko-KR" sz="1800"/>
              <a:t>form.save(commit=False)</a:t>
            </a:r>
            <a:r>
              <a:rPr lang="ko-KR" altLang="en-US" sz="1800"/>
              <a:t>를 사용해야 한다</a:t>
            </a:r>
            <a:r>
              <a:rPr lang="en-US" altLang="ko-KR" sz="1800"/>
              <a:t>.</a:t>
            </a:r>
            <a:endParaRPr lang="ko-KR" altLang="en-US" sz="18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제목 1">
            <a:extLst>
              <a:ext uri="{FF2B5EF4-FFF2-40B4-BE49-F238E27FC236}">
                <a16:creationId xmlns:a16="http://schemas.microsoft.com/office/drawing/2014/main" id="{18B7226B-9962-49B0-ADA0-C2ADBD614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question_form.html</a:t>
            </a:r>
            <a:endParaRPr lang="ko-KR" altLang="en-US"/>
          </a:p>
        </p:txBody>
      </p:sp>
      <p:sp>
        <p:nvSpPr>
          <p:cNvPr id="114691" name="내용 개체 틀 2">
            <a:extLst>
              <a:ext uri="{FF2B5EF4-FFF2-40B4-BE49-F238E27FC236}">
                <a16:creationId xmlns:a16="http://schemas.microsoft.com/office/drawing/2014/main" id="{32BA22C0-4D70-3A3E-EED8-5F48A09DBF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form.as_p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자동으로 </a:t>
            </a:r>
            <a:r>
              <a:rPr lang="en-US" altLang="ko-KR"/>
              <a:t>tag</a:t>
            </a:r>
            <a:r>
              <a:rPr lang="ko-KR" altLang="en-US"/>
              <a:t>를 만들어준다 </a:t>
            </a:r>
            <a:r>
              <a:rPr lang="en-US" altLang="ko-KR"/>
              <a:t>. </a:t>
            </a:r>
            <a:r>
              <a:rPr lang="ko-KR" altLang="en-US"/>
              <a:t>부트스트랩 적용 못함</a:t>
            </a:r>
            <a:endParaRPr lang="en-US" altLang="ko-KR"/>
          </a:p>
          <a:p>
            <a:r>
              <a:rPr lang="ko-KR" altLang="en-US"/>
              <a:t>부트스트랩이 적용되도록 </a:t>
            </a:r>
            <a:r>
              <a:rPr lang="en-US" altLang="ko-KR"/>
              <a:t>forms.py</a:t>
            </a:r>
            <a:r>
              <a:rPr lang="ko-KR" altLang="en-US"/>
              <a:t>파일을 수정하자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14692" name="그림 3">
            <a:extLst>
              <a:ext uri="{FF2B5EF4-FFF2-40B4-BE49-F238E27FC236}">
                <a16:creationId xmlns:a16="http://schemas.microsoft.com/office/drawing/2014/main" id="{DCAA7CD3-4D35-31E5-61A2-7DD4C0D9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05038"/>
            <a:ext cx="6257925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제목 1">
            <a:extLst>
              <a:ext uri="{FF2B5EF4-FFF2-40B4-BE49-F238E27FC236}">
                <a16:creationId xmlns:a16="http://schemas.microsoft.com/office/drawing/2014/main" id="{79144CE0-A19A-D28B-8A6E-FA246ED38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question_form.html</a:t>
            </a:r>
            <a:endParaRPr lang="ko-KR" altLang="en-US"/>
          </a:p>
        </p:txBody>
      </p:sp>
      <p:pic>
        <p:nvPicPr>
          <p:cNvPr id="115715" name="내용 개체 틀 3">
            <a:extLst>
              <a:ext uri="{FF2B5EF4-FFF2-40B4-BE49-F238E27FC236}">
                <a16:creationId xmlns:a16="http://schemas.microsoft.com/office/drawing/2014/main" id="{08AD95DE-2D6E-5967-3986-E49685C301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557338"/>
            <a:ext cx="7056437" cy="3019425"/>
          </a:xfr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제목 1">
            <a:extLst>
              <a:ext uri="{FF2B5EF4-FFF2-40B4-BE49-F238E27FC236}">
                <a16:creationId xmlns:a16="http://schemas.microsoft.com/office/drawing/2014/main" id="{AF54233E-F0D3-445E-7050-FFD1056934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수동폼만들기</a:t>
            </a:r>
          </a:p>
        </p:txBody>
      </p:sp>
      <p:pic>
        <p:nvPicPr>
          <p:cNvPr id="116739" name="내용 개체 틀 3">
            <a:extLst>
              <a:ext uri="{FF2B5EF4-FFF2-40B4-BE49-F238E27FC236}">
                <a16:creationId xmlns:a16="http://schemas.microsoft.com/office/drawing/2014/main" id="{286164CB-BFD1-C548-D6A2-3C8AE37F32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484313"/>
            <a:ext cx="4867275" cy="2376487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내용 개체 틀 3">
            <a:extLst>
              <a:ext uri="{FF2B5EF4-FFF2-40B4-BE49-F238E27FC236}">
                <a16:creationId xmlns:a16="http://schemas.microsoft.com/office/drawing/2014/main" id="{15F78481-1D05-E909-D108-9C5A6D771B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4475" y="1468438"/>
            <a:ext cx="6115050" cy="4714875"/>
          </a:xfrm>
        </p:spPr>
      </p:pic>
      <p:sp>
        <p:nvSpPr>
          <p:cNvPr id="16387" name="제목 2">
            <a:extLst>
              <a:ext uri="{FF2B5EF4-FFF2-40B4-BE49-F238E27FC236}">
                <a16:creationId xmlns:a16="http://schemas.microsoft.com/office/drawing/2014/main" id="{BD774E95-4C1E-678E-5A85-B98BFE0DBE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85225" cy="865187"/>
          </a:xfrm>
        </p:spPr>
        <p:txBody>
          <a:bodyPr/>
          <a:lstStyle/>
          <a:p>
            <a:r>
              <a:rPr lang="en-US" altLang="ko-KR"/>
              <a:t>Anaconda </a:t>
            </a:r>
            <a:r>
              <a:rPr lang="ko-KR" altLang="en-US"/>
              <a:t>설치하기 </a:t>
            </a:r>
            <a:r>
              <a:rPr lang="en-US" altLang="ko-KR"/>
              <a:t>4</a:t>
            </a:r>
            <a:endParaRPr lang="ko-KR" alt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제목 1">
            <a:extLst>
              <a:ext uri="{FF2B5EF4-FFF2-40B4-BE49-F238E27FC236}">
                <a16:creationId xmlns:a16="http://schemas.microsoft.com/office/drawing/2014/main" id="{1E49572C-C08F-524C-63D6-9F8D62C457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수동폼만들기</a:t>
            </a:r>
          </a:p>
        </p:txBody>
      </p:sp>
      <p:pic>
        <p:nvPicPr>
          <p:cNvPr id="117763" name="내용 개체 틀 5">
            <a:extLst>
              <a:ext uri="{FF2B5EF4-FFF2-40B4-BE49-F238E27FC236}">
                <a16:creationId xmlns:a16="http://schemas.microsoft.com/office/drawing/2014/main" id="{398AE9B5-3703-F1A3-334D-2076DA7136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125538"/>
            <a:ext cx="6292850" cy="5256212"/>
          </a:xfr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제목 1">
            <a:extLst>
              <a:ext uri="{FF2B5EF4-FFF2-40B4-BE49-F238E27FC236}">
                <a16:creationId xmlns:a16="http://schemas.microsoft.com/office/drawing/2014/main" id="{1F4720AF-6CB8-1C95-6782-16F0432F69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답변폼 추가하기</a:t>
            </a:r>
          </a:p>
        </p:txBody>
      </p:sp>
      <p:pic>
        <p:nvPicPr>
          <p:cNvPr id="118787" name="내용 개체 틀 3">
            <a:extLst>
              <a:ext uri="{FF2B5EF4-FFF2-40B4-BE49-F238E27FC236}">
                <a16:creationId xmlns:a16="http://schemas.microsoft.com/office/drawing/2014/main" id="{A5FFF9D1-7D0D-BFB1-93C2-B5934972BC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1341438"/>
            <a:ext cx="3549650" cy="2305050"/>
          </a:xfr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제목 1">
            <a:extLst>
              <a:ext uri="{FF2B5EF4-FFF2-40B4-BE49-F238E27FC236}">
                <a16:creationId xmlns:a16="http://schemas.microsoft.com/office/drawing/2014/main" id="{FED43911-2A98-8470-9C47-312A7D7EC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views.py</a:t>
            </a:r>
            <a:r>
              <a:rPr lang="ko-KR" altLang="en-US"/>
              <a:t>수정</a:t>
            </a:r>
          </a:p>
        </p:txBody>
      </p:sp>
      <p:pic>
        <p:nvPicPr>
          <p:cNvPr id="119811" name="내용 개체 틀 3">
            <a:extLst>
              <a:ext uri="{FF2B5EF4-FFF2-40B4-BE49-F238E27FC236}">
                <a16:creationId xmlns:a16="http://schemas.microsoft.com/office/drawing/2014/main" id="{6ACEDEC5-6621-6AF0-BDF5-E2F23D0ECB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2013" y="1957388"/>
            <a:ext cx="7419975" cy="3733800"/>
          </a:xfr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제목 1">
            <a:extLst>
              <a:ext uri="{FF2B5EF4-FFF2-40B4-BE49-F238E27FC236}">
                <a16:creationId xmlns:a16="http://schemas.microsoft.com/office/drawing/2014/main" id="{648F5F31-93A6-9595-756C-575B0E4EBF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오류처리코드 추가</a:t>
            </a:r>
            <a:r>
              <a:rPr lang="en-US" altLang="ko-KR"/>
              <a:t>(question_detail.html)</a:t>
            </a:r>
            <a:endParaRPr lang="ko-KR" altLang="en-US"/>
          </a:p>
        </p:txBody>
      </p:sp>
      <p:pic>
        <p:nvPicPr>
          <p:cNvPr id="120835" name="내용 개체 틀 3">
            <a:extLst>
              <a:ext uri="{FF2B5EF4-FFF2-40B4-BE49-F238E27FC236}">
                <a16:creationId xmlns:a16="http://schemas.microsoft.com/office/drawing/2014/main" id="{3CFCCE27-70D7-F571-5807-DD0A175990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2163" y="1700213"/>
            <a:ext cx="7883525" cy="3921125"/>
          </a:xfr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제목 1">
            <a:extLst>
              <a:ext uri="{FF2B5EF4-FFF2-40B4-BE49-F238E27FC236}">
                <a16:creationId xmlns:a16="http://schemas.microsoft.com/office/drawing/2014/main" id="{0DDAE628-8DBC-F7E1-D4FE-3F4C377A3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네이게이션바 추가</a:t>
            </a:r>
            <a:r>
              <a:rPr lang="en-US" altLang="ko-KR"/>
              <a:t>(navibar.html)</a:t>
            </a:r>
            <a:endParaRPr lang="ko-KR" altLang="en-US"/>
          </a:p>
        </p:txBody>
      </p:sp>
      <p:pic>
        <p:nvPicPr>
          <p:cNvPr id="121859" name="그림 6">
            <a:extLst>
              <a:ext uri="{FF2B5EF4-FFF2-40B4-BE49-F238E27FC236}">
                <a16:creationId xmlns:a16="http://schemas.microsoft.com/office/drawing/2014/main" id="{5A833245-005C-383D-8385-303C4720E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1700213"/>
            <a:ext cx="771525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제목 1">
            <a:extLst>
              <a:ext uri="{FF2B5EF4-FFF2-40B4-BE49-F238E27FC236}">
                <a16:creationId xmlns:a16="http://schemas.microsoft.com/office/drawing/2014/main" id="{9C65B916-B0AB-1AA5-F6B8-AF8F9EB7C8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jquery </a:t>
            </a:r>
            <a:r>
              <a:rPr lang="ko-KR" altLang="en-US"/>
              <a:t>추가 </a:t>
            </a:r>
          </a:p>
        </p:txBody>
      </p:sp>
      <p:sp>
        <p:nvSpPr>
          <p:cNvPr id="122883" name="내용 개체 틀 2">
            <a:extLst>
              <a:ext uri="{FF2B5EF4-FFF2-40B4-BE49-F238E27FC236}">
                <a16:creationId xmlns:a16="http://schemas.microsoft.com/office/drawing/2014/main" id="{8D448EFA-65D2-178B-66C2-1158A01A42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https://jquery.com/download/</a:t>
            </a:r>
            <a:r>
              <a:rPr lang="en-US" altLang="ko-KR"/>
              <a:t> </a:t>
            </a:r>
            <a:r>
              <a:rPr lang="ko-KR" altLang="en-US"/>
              <a:t>다운받거나 </a:t>
            </a:r>
            <a:r>
              <a:rPr lang="en-US" altLang="ko-KR"/>
              <a:t>cdn</a:t>
            </a:r>
            <a:r>
              <a:rPr lang="ko-KR" altLang="en-US"/>
              <a:t>서비스 이용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22884" name="그림 5">
            <a:extLst>
              <a:ext uri="{FF2B5EF4-FFF2-40B4-BE49-F238E27FC236}">
                <a16:creationId xmlns:a16="http://schemas.microsoft.com/office/drawing/2014/main" id="{5B0F4531-6F18-E21B-E681-396DA8D73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213"/>
            <a:ext cx="795337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제목 1">
            <a:extLst>
              <a:ext uri="{FF2B5EF4-FFF2-40B4-BE49-F238E27FC236}">
                <a16:creationId xmlns:a16="http://schemas.microsoft.com/office/drawing/2014/main" id="{9EE29BED-883F-EF2A-91E5-4FE55EE116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페이징</a:t>
            </a:r>
          </a:p>
        </p:txBody>
      </p:sp>
      <p:sp>
        <p:nvSpPr>
          <p:cNvPr id="123907" name="내용 개체 틀 2">
            <a:extLst>
              <a:ext uri="{FF2B5EF4-FFF2-40B4-BE49-F238E27FC236}">
                <a16:creationId xmlns:a16="http://schemas.microsoft.com/office/drawing/2014/main" id="{714C48FB-1CDD-C1AD-5CAB-0A39F668D7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장고에서는 </a:t>
            </a:r>
            <a:r>
              <a:rPr lang="en-US" altLang="ko-KR"/>
              <a:t>Pagenator</a:t>
            </a:r>
            <a:r>
              <a:rPr lang="ko-KR" altLang="en-US"/>
              <a:t>클래스를 지원한다 </a:t>
            </a:r>
          </a:p>
        </p:txBody>
      </p:sp>
      <p:pic>
        <p:nvPicPr>
          <p:cNvPr id="123908" name="그림 3">
            <a:extLst>
              <a:ext uri="{FF2B5EF4-FFF2-40B4-BE49-F238E27FC236}">
                <a16:creationId xmlns:a16="http://schemas.microsoft.com/office/drawing/2014/main" id="{D3D21762-BF55-895A-CF61-3D9BDAAD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3238"/>
            <a:ext cx="5934075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제목 1">
            <a:extLst>
              <a:ext uri="{FF2B5EF4-FFF2-40B4-BE49-F238E27FC236}">
                <a16:creationId xmlns:a16="http://schemas.microsoft.com/office/drawing/2014/main" id="{0D7D7A35-04A6-7900-B58D-FA326CC96C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페이징</a:t>
            </a:r>
          </a:p>
        </p:txBody>
      </p:sp>
      <p:pic>
        <p:nvPicPr>
          <p:cNvPr id="124931" name="내용 개체 틀 3">
            <a:extLst>
              <a:ext uri="{FF2B5EF4-FFF2-40B4-BE49-F238E27FC236}">
                <a16:creationId xmlns:a16="http://schemas.microsoft.com/office/drawing/2014/main" id="{E43F0C0E-DB27-47FC-081B-8ADC15AB68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412875"/>
            <a:ext cx="6178550" cy="3455988"/>
          </a:xfr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제목 1">
            <a:extLst>
              <a:ext uri="{FF2B5EF4-FFF2-40B4-BE49-F238E27FC236}">
                <a16:creationId xmlns:a16="http://schemas.microsoft.com/office/drawing/2014/main" id="{F7A3EA85-7C5E-30FE-822D-6FFD004212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페이징 </a:t>
            </a:r>
            <a:r>
              <a:rPr lang="en-US" altLang="ko-KR"/>
              <a:t>include</a:t>
            </a:r>
            <a:endParaRPr lang="ko-KR" altLang="en-US"/>
          </a:p>
        </p:txBody>
      </p:sp>
      <p:sp>
        <p:nvSpPr>
          <p:cNvPr id="125955" name="내용 개체 틀 2">
            <a:extLst>
              <a:ext uri="{FF2B5EF4-FFF2-40B4-BE49-F238E27FC236}">
                <a16:creationId xmlns:a16="http://schemas.microsoft.com/office/drawing/2014/main" id="{686B500B-CD74-E965-149A-4036390933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question_list.html</a:t>
            </a:r>
            <a:endParaRPr lang="ko-KR" altLang="en-US"/>
          </a:p>
        </p:txBody>
      </p:sp>
      <p:pic>
        <p:nvPicPr>
          <p:cNvPr id="125956" name="그림 3">
            <a:extLst>
              <a:ext uri="{FF2B5EF4-FFF2-40B4-BE49-F238E27FC236}">
                <a16:creationId xmlns:a16="http://schemas.microsoft.com/office/drawing/2014/main" id="{9A884338-CB0D-FE14-8374-98D2B3C26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133600"/>
            <a:ext cx="687705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제목 1">
            <a:extLst>
              <a:ext uri="{FF2B5EF4-FFF2-40B4-BE49-F238E27FC236}">
                <a16:creationId xmlns:a16="http://schemas.microsoft.com/office/drawing/2014/main" id="{F16A51AD-EC41-6EB4-42F1-14C223A8F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한번에 </a:t>
            </a:r>
            <a:r>
              <a:rPr lang="en-US" altLang="ko-KR"/>
              <a:t>5</a:t>
            </a:r>
            <a:r>
              <a:rPr lang="ko-KR" altLang="en-US"/>
              <a:t>페이지씩 본다 </a:t>
            </a:r>
          </a:p>
        </p:txBody>
      </p:sp>
      <p:pic>
        <p:nvPicPr>
          <p:cNvPr id="126979" name="내용 개체 틀 3">
            <a:extLst>
              <a:ext uri="{FF2B5EF4-FFF2-40B4-BE49-F238E27FC236}">
                <a16:creationId xmlns:a16="http://schemas.microsoft.com/office/drawing/2014/main" id="{F950F41D-0655-579C-90C6-7B83D757682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9075" y="1196975"/>
            <a:ext cx="6165850" cy="5256213"/>
          </a:xfrm>
        </p:spPr>
      </p:pic>
      <p:sp>
        <p:nvSpPr>
          <p:cNvPr id="126980" name="직사각형 4">
            <a:extLst>
              <a:ext uri="{FF2B5EF4-FFF2-40B4-BE49-F238E27FC236}">
                <a16:creationId xmlns:a16="http://schemas.microsoft.com/office/drawing/2014/main" id="{6631C861-9E4A-5203-18E8-321D6DBA6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3141663"/>
            <a:ext cx="6697663" cy="1582737"/>
          </a:xfrm>
          <a:prstGeom prst="rect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2">
            <a:extLst>
              <a:ext uri="{FF2B5EF4-FFF2-40B4-BE49-F238E27FC236}">
                <a16:creationId xmlns:a16="http://schemas.microsoft.com/office/drawing/2014/main" id="{E1900E5D-63CD-53BA-28D2-FAF9F4A1B7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85225" cy="865187"/>
          </a:xfrm>
        </p:spPr>
        <p:txBody>
          <a:bodyPr/>
          <a:lstStyle/>
          <a:p>
            <a:r>
              <a:rPr lang="en-US" altLang="ko-KR"/>
              <a:t>Anaconda </a:t>
            </a:r>
            <a:r>
              <a:rPr lang="ko-KR" altLang="en-US"/>
              <a:t>설치하기 </a:t>
            </a:r>
            <a:r>
              <a:rPr lang="en-US" altLang="ko-KR"/>
              <a:t>5</a:t>
            </a:r>
            <a:endParaRPr lang="ko-KR" altLang="en-US"/>
          </a:p>
        </p:txBody>
      </p:sp>
      <p:pic>
        <p:nvPicPr>
          <p:cNvPr id="17411" name="그림 3">
            <a:extLst>
              <a:ext uri="{FF2B5EF4-FFF2-40B4-BE49-F238E27FC236}">
                <a16:creationId xmlns:a16="http://schemas.microsoft.com/office/drawing/2014/main" id="{FEAC974A-C20E-CEBC-5447-619BFF0CF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63" y="1341438"/>
            <a:ext cx="6086475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타원 4">
            <a:extLst>
              <a:ext uri="{FF2B5EF4-FFF2-40B4-BE49-F238E27FC236}">
                <a16:creationId xmlns:a16="http://schemas.microsoft.com/office/drawing/2014/main" id="{1356AE1B-F4D5-FB3B-3760-22A49B4BBA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636838"/>
            <a:ext cx="935038" cy="647700"/>
          </a:xfrm>
          <a:prstGeom prst="ellipse">
            <a:avLst/>
          </a:prstGeom>
          <a:noFill/>
          <a:ln w="5715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13712D2-552B-C5AE-E16D-9F148E55A072}"/>
              </a:ext>
            </a:extLst>
          </p:cNvPr>
          <p:cNvSpPr/>
          <p:nvPr/>
        </p:nvSpPr>
        <p:spPr bwMode="auto">
          <a:xfrm>
            <a:off x="3563938" y="1844675"/>
            <a:ext cx="4052887" cy="936625"/>
          </a:xfrm>
          <a:prstGeom prst="wedgeRoundRectCallout">
            <a:avLst>
              <a:gd name="adj1" fmla="val -75448"/>
              <a:gd name="adj2" fmla="val 61318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꼭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선택해야 환경변수에 자동 추가되어서 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어떤곳에서나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처리가 가능하다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제목 1">
            <a:extLst>
              <a:ext uri="{FF2B5EF4-FFF2-40B4-BE49-F238E27FC236}">
                <a16:creationId xmlns:a16="http://schemas.microsoft.com/office/drawing/2014/main" id="{0DE4F467-C3DA-5E3A-A4AA-347FD7B03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pageing.html(base.html</a:t>
            </a:r>
            <a:r>
              <a:rPr lang="ko-KR" altLang="en-US"/>
              <a:t>과 같은 위치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28003" name="내용 개체 틀 3">
            <a:extLst>
              <a:ext uri="{FF2B5EF4-FFF2-40B4-BE49-F238E27FC236}">
                <a16:creationId xmlns:a16="http://schemas.microsoft.com/office/drawing/2014/main" id="{6BC54BF4-D1BA-4F58-C6C7-0CD2C24575C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00225" y="1196975"/>
            <a:ext cx="5543550" cy="5256213"/>
          </a:xfr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제목 1">
            <a:extLst>
              <a:ext uri="{FF2B5EF4-FFF2-40B4-BE49-F238E27FC236}">
                <a16:creationId xmlns:a16="http://schemas.microsoft.com/office/drawing/2014/main" id="{CB3C209B-2857-F7EE-92CC-11CD2C102B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대량의 데이터 생성하기</a:t>
            </a:r>
          </a:p>
        </p:txBody>
      </p:sp>
      <p:pic>
        <p:nvPicPr>
          <p:cNvPr id="129027" name="내용 개체 틀 3">
            <a:extLst>
              <a:ext uri="{FF2B5EF4-FFF2-40B4-BE49-F238E27FC236}">
                <a16:creationId xmlns:a16="http://schemas.microsoft.com/office/drawing/2014/main" id="{4A7A68E1-AD5A-09AF-32A1-F1B805481C1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9113" y="1700213"/>
            <a:ext cx="7886700" cy="1447800"/>
          </a:xfr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제목 1">
            <a:extLst>
              <a:ext uri="{FF2B5EF4-FFF2-40B4-BE49-F238E27FC236}">
                <a16:creationId xmlns:a16="http://schemas.microsoft.com/office/drawing/2014/main" id="{3350C5B0-1522-456F-AC00-A256167C5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</a:p>
        </p:txBody>
      </p:sp>
      <p:sp>
        <p:nvSpPr>
          <p:cNvPr id="130051" name="내용 개체 틀 2">
            <a:extLst>
              <a:ext uri="{FF2B5EF4-FFF2-40B4-BE49-F238E27FC236}">
                <a16:creationId xmlns:a16="http://schemas.microsoft.com/office/drawing/2014/main" id="{CC72CFC3-8F2C-8147-19F5-E815D099D8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/blog/tempatetags </a:t>
            </a:r>
            <a:r>
              <a:rPr lang="ko-KR" altLang="en-US"/>
              <a:t>폴더 추가</a:t>
            </a:r>
            <a:endParaRPr lang="en-US" altLang="ko-KR"/>
          </a:p>
          <a:p>
            <a:r>
              <a:rPr lang="en-US" altLang="ko-KR"/>
              <a:t>blog_filter.py</a:t>
            </a:r>
            <a:r>
              <a:rPr lang="ko-KR" altLang="en-US"/>
              <a:t> 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130052" name="그림 3">
            <a:extLst>
              <a:ext uri="{FF2B5EF4-FFF2-40B4-BE49-F238E27FC236}">
                <a16:creationId xmlns:a16="http://schemas.microsoft.com/office/drawing/2014/main" id="{2D17399F-EEDD-C747-A571-05B8AF29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565400"/>
            <a:ext cx="34766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제목 1">
            <a:extLst>
              <a:ext uri="{FF2B5EF4-FFF2-40B4-BE49-F238E27FC236}">
                <a16:creationId xmlns:a16="http://schemas.microsoft.com/office/drawing/2014/main" id="{E76CBCC6-5228-EC9A-4D1A-43C0A931CB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템플릿 필터</a:t>
            </a:r>
          </a:p>
        </p:txBody>
      </p:sp>
      <p:pic>
        <p:nvPicPr>
          <p:cNvPr id="131075" name="내용 개체 틀 3">
            <a:extLst>
              <a:ext uri="{FF2B5EF4-FFF2-40B4-BE49-F238E27FC236}">
                <a16:creationId xmlns:a16="http://schemas.microsoft.com/office/drawing/2014/main" id="{1A6A44AE-09BC-AE8C-A765-4F8F204643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1513" y="2116138"/>
            <a:ext cx="7800975" cy="3419475"/>
          </a:xfr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FF492CE-570F-8E91-1B1C-A8BE139C289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554163"/>
            <a:ext cx="7772400" cy="1470025"/>
          </a:xfrm>
        </p:spPr>
        <p:txBody>
          <a:bodyPr/>
          <a:lstStyle/>
          <a:p>
            <a:pPr eaLnBrk="1" hangingPunct="1">
              <a:defRPr/>
            </a:pP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데이터베이스</a:t>
            </a:r>
            <a:endParaRPr lang="fr-CA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B324BC37-ED99-2EAA-175E-AE203F22F9E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4688"/>
            <a:ext cx="6400800" cy="1752600"/>
          </a:xfrm>
        </p:spPr>
        <p:txBody>
          <a:bodyPr/>
          <a:lstStyle/>
          <a:p>
            <a:pPr eaLnBrk="1" hangingPunct="1"/>
            <a:endParaRPr lang="fr-CA" altLang="ko-KR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100" name="슬라이드 번호 개체 틀 3">
            <a:extLst>
              <a:ext uri="{FF2B5EF4-FFF2-40B4-BE49-F238E27FC236}">
                <a16:creationId xmlns:a16="http://schemas.microsoft.com/office/drawing/2014/main" id="{E2013811-CE2D-9C06-1CAB-A11E74D5300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D32F2C2-39E6-46EA-BCF5-7C68042339A2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124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C43700D5-3ECF-8924-FB54-D49E0B96AA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503238"/>
          </a:xfrm>
        </p:spPr>
        <p:txBody>
          <a:bodyPr/>
          <a:lstStyle/>
          <a:p>
            <a:pPr eaLnBrk="1" hangingPunct="1"/>
            <a:r>
              <a:rPr lang="fr-CA" altLang="ko-KR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SQLite3</a:t>
            </a: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95553048-5A90-920C-1745-00F31353C1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392612"/>
          </a:xfrm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143D68"/>
                </a:solidFill>
              </a:rPr>
              <a:t>SQLite3</a:t>
            </a:r>
            <a:r>
              <a:rPr lang="ko-KR" altLang="en-US">
                <a:solidFill>
                  <a:srgbClr val="143D68"/>
                </a:solidFill>
              </a:rPr>
              <a:t>는 디스크 기반의 가벼운 데이터베이스 라이브러리이며</a:t>
            </a:r>
            <a:r>
              <a:rPr lang="en-US" altLang="ko-KR">
                <a:solidFill>
                  <a:srgbClr val="143D68"/>
                </a:solidFill>
              </a:rPr>
              <a:t>, python</a:t>
            </a:r>
            <a:r>
              <a:rPr lang="ko-KR" altLang="en-US">
                <a:solidFill>
                  <a:srgbClr val="143D68"/>
                </a:solidFill>
              </a:rPr>
              <a:t>에서는 기본적으로 제공되고 있습니다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eaLnBrk="1" hangingPunct="1"/>
            <a:endParaRPr lang="en-US" altLang="ko-KR">
              <a:solidFill>
                <a:srgbClr val="143D68"/>
              </a:solidFill>
            </a:endParaRPr>
          </a:p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가볍고 별도의 서버를 필요로 하지 않기 때문에 노키아의 </a:t>
            </a:r>
            <a:r>
              <a:rPr lang="en-US" altLang="ko-KR">
                <a:solidFill>
                  <a:srgbClr val="143D68"/>
                </a:solidFill>
              </a:rPr>
              <a:t>maemo</a:t>
            </a:r>
            <a:r>
              <a:rPr lang="ko-KR" altLang="en-US">
                <a:solidFill>
                  <a:srgbClr val="143D68"/>
                </a:solidFill>
              </a:rPr>
              <a:t>나 구글의 안드로이드</a:t>
            </a:r>
            <a:r>
              <a:rPr lang="en-US" altLang="ko-KR">
                <a:solidFill>
                  <a:srgbClr val="143D68"/>
                </a:solidFill>
              </a:rPr>
              <a:t>, </a:t>
            </a:r>
            <a:r>
              <a:rPr lang="ko-KR" altLang="en-US">
                <a:solidFill>
                  <a:srgbClr val="143D68"/>
                </a:solidFill>
              </a:rPr>
              <a:t>애플의 아이폰에서도 널리 사용되고 있습니다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lvl="1" eaLnBrk="1" hangingPunct="1">
              <a:buFontTx/>
              <a:buNone/>
            </a:pPr>
            <a:endParaRPr lang="fr-CA" altLang="ko-KR" sz="2000">
              <a:solidFill>
                <a:srgbClr val="143D68"/>
              </a:solidFill>
            </a:endParaRPr>
          </a:p>
        </p:txBody>
      </p:sp>
      <p:sp>
        <p:nvSpPr>
          <p:cNvPr id="134148" name="슬라이드 번호 개체 틀 3">
            <a:extLst>
              <a:ext uri="{FF2B5EF4-FFF2-40B4-BE49-F238E27FC236}">
                <a16:creationId xmlns:a16="http://schemas.microsoft.com/office/drawing/2014/main" id="{03A0DCB0-3E5D-3515-EFF4-DD29B7D9841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92AFC2B-2567-40E4-A738-F155AA9E0133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125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7DB87438-80AA-B373-59AC-8A50E0A820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데이터베이스 연결</a:t>
            </a:r>
            <a:endParaRPr lang="fr-CA" altLang="ko-KR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BC2DE761-6B19-85EA-EEFF-731E24F02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28775"/>
            <a:ext cx="8229600" cy="5014913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데이터베이스를 사용하려면 실제 저장된 파일과 연결해야 합니다</a:t>
            </a:r>
            <a:r>
              <a:rPr lang="en-US" altLang="ko-KR">
                <a:solidFill>
                  <a:srgbClr val="143D68"/>
                </a:solidFill>
              </a:rPr>
              <a:t>. </a:t>
            </a:r>
            <a:r>
              <a:rPr lang="ko-KR" altLang="en-US">
                <a:solidFill>
                  <a:srgbClr val="143D68"/>
                </a:solidFill>
              </a:rPr>
              <a:t>아래의 예제코드는 </a:t>
            </a:r>
            <a:r>
              <a:rPr lang="en-US" altLang="ko-KR">
                <a:solidFill>
                  <a:srgbClr val="143D68"/>
                </a:solidFill>
              </a:rPr>
              <a:t>test.db</a:t>
            </a:r>
            <a:r>
              <a:rPr lang="ko-KR" altLang="en-US">
                <a:solidFill>
                  <a:srgbClr val="143D68"/>
                </a:solidFill>
              </a:rPr>
              <a:t>파일과 연결된 </a:t>
            </a:r>
            <a:r>
              <a:rPr lang="en-US" altLang="ko-KR">
                <a:solidFill>
                  <a:srgbClr val="143D68"/>
                </a:solidFill>
              </a:rPr>
              <a:t>connection </a:t>
            </a:r>
            <a:r>
              <a:rPr lang="ko-KR" altLang="en-US">
                <a:solidFill>
                  <a:srgbClr val="143D68"/>
                </a:solidFill>
              </a:rPr>
              <a:t>객체를 생성하는 예제입니다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해당 </a:t>
            </a:r>
            <a:r>
              <a:rPr lang="en-US" altLang="ko-KR">
                <a:solidFill>
                  <a:srgbClr val="143D68"/>
                </a:solidFill>
              </a:rPr>
              <a:t>db</a:t>
            </a:r>
            <a:r>
              <a:rPr lang="ko-KR" altLang="en-US">
                <a:solidFill>
                  <a:srgbClr val="143D68"/>
                </a:solidFill>
              </a:rPr>
              <a:t>파일이 없는 경우</a:t>
            </a:r>
            <a:r>
              <a:rPr lang="en-US" altLang="ko-KR">
                <a:solidFill>
                  <a:srgbClr val="143D68"/>
                </a:solidFill>
              </a:rPr>
              <a:t>, </a:t>
            </a:r>
            <a:r>
              <a:rPr lang="ko-KR" altLang="en-US">
                <a:solidFill>
                  <a:srgbClr val="143D68"/>
                </a:solidFill>
              </a:rPr>
              <a:t>해당 파일이 생성하게 되며</a:t>
            </a:r>
            <a:r>
              <a:rPr lang="en-US" altLang="ko-KR">
                <a:solidFill>
                  <a:srgbClr val="143D68"/>
                </a:solidFill>
              </a:rPr>
              <a:t>, </a:t>
            </a:r>
            <a:r>
              <a:rPr lang="ko-KR" altLang="en-US">
                <a:solidFill>
                  <a:srgbClr val="143D68"/>
                </a:solidFill>
              </a:rPr>
              <a:t>파일이 이미 존재하는 경우에는 그 </a:t>
            </a:r>
            <a:r>
              <a:rPr lang="en-US" altLang="ko-KR">
                <a:solidFill>
                  <a:srgbClr val="143D68"/>
                </a:solidFill>
              </a:rPr>
              <a:t>db</a:t>
            </a:r>
            <a:r>
              <a:rPr lang="ko-KR" altLang="en-US">
                <a:solidFill>
                  <a:srgbClr val="143D68"/>
                </a:solidFill>
              </a:rPr>
              <a:t>파일을 그대로 사용합니다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lvl="1" eaLnBrk="1" hangingPunct="1">
              <a:buFontTx/>
              <a:buNone/>
            </a:pPr>
            <a:endParaRPr lang="fr-CA" altLang="ko-KR" sz="2000">
              <a:solidFill>
                <a:srgbClr val="143D68"/>
              </a:solidFill>
            </a:endParaRPr>
          </a:p>
        </p:txBody>
      </p:sp>
      <p:sp>
        <p:nvSpPr>
          <p:cNvPr id="136196" name="직사각형 3">
            <a:extLst>
              <a:ext uri="{FF2B5EF4-FFF2-40B4-BE49-F238E27FC236}">
                <a16:creationId xmlns:a16="http://schemas.microsoft.com/office/drawing/2014/main" id="{D26B16AD-77DB-ABEE-05F2-3498516DE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3573463"/>
            <a:ext cx="4572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&gt;&gt;&gt; import sqlite3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&gt;&gt;&gt; con = sqlite3.connect("test.db")</a:t>
            </a:r>
            <a:endParaRPr kumimoji="0" lang="ko-KR" altLang="en-US" sz="2400"/>
          </a:p>
        </p:txBody>
      </p:sp>
      <p:sp>
        <p:nvSpPr>
          <p:cNvPr id="136197" name="슬라이드 번호 개체 틀 4">
            <a:extLst>
              <a:ext uri="{FF2B5EF4-FFF2-40B4-BE49-F238E27FC236}">
                <a16:creationId xmlns:a16="http://schemas.microsoft.com/office/drawing/2014/main" id="{13940C00-4099-1896-451A-D5C1D6AFD7F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DBF2306-7795-4696-BF9B-BBD4158920EF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126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>
            <a:extLst>
              <a:ext uri="{FF2B5EF4-FFF2-40B4-BE49-F238E27FC236}">
                <a16:creationId xmlns:a16="http://schemas.microsoft.com/office/drawing/2014/main" id="{17FFDCEC-B519-C9E9-4C96-D62673A448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850" y="136525"/>
            <a:ext cx="8229600" cy="844550"/>
          </a:xfrm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SQL</a:t>
            </a:r>
            <a:r>
              <a:rPr lang="ko-KR" altLang="en-US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 수행</a:t>
            </a:r>
            <a:endParaRPr lang="fr-CA" altLang="ko-KR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243" name="Rectangle 3">
            <a:extLst>
              <a:ext uri="{FF2B5EF4-FFF2-40B4-BE49-F238E27FC236}">
                <a16:creationId xmlns:a16="http://schemas.microsoft.com/office/drawing/2014/main" id="{4AE2ECA0-AA84-7371-E883-F86CB5E027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73238"/>
            <a:ext cx="8229600" cy="4870450"/>
          </a:xfrm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143D68"/>
                </a:solidFill>
              </a:rPr>
              <a:t>Connection</a:t>
            </a:r>
            <a:r>
              <a:rPr lang="ko-KR" altLang="en-US">
                <a:solidFill>
                  <a:srgbClr val="143D68"/>
                </a:solidFill>
              </a:rPr>
              <a:t>을 생성했으니</a:t>
            </a:r>
            <a:r>
              <a:rPr lang="en-US" altLang="ko-KR">
                <a:solidFill>
                  <a:srgbClr val="143D68"/>
                </a:solidFill>
              </a:rPr>
              <a:t>, SQL</a:t>
            </a:r>
            <a:r>
              <a:rPr lang="ko-KR" altLang="en-US">
                <a:solidFill>
                  <a:srgbClr val="143D68"/>
                </a:solidFill>
              </a:rPr>
              <a:t>문을 수행하는 법을 알아보도록 하겠습니다</a:t>
            </a:r>
            <a:r>
              <a:rPr lang="en-US" altLang="ko-KR">
                <a:solidFill>
                  <a:srgbClr val="143D68"/>
                </a:solidFill>
              </a:rPr>
              <a:t>. </a:t>
            </a:r>
            <a:r>
              <a:rPr lang="ko-KR" altLang="en-US">
                <a:solidFill>
                  <a:srgbClr val="143D68"/>
                </a:solidFill>
              </a:rPr>
              <a:t> 아래 예제를 보면 커서 객체를 생성한 후</a:t>
            </a:r>
            <a:r>
              <a:rPr lang="en-US" altLang="ko-KR">
                <a:solidFill>
                  <a:srgbClr val="143D68"/>
                </a:solidFill>
              </a:rPr>
              <a:t>, </a:t>
            </a:r>
            <a:r>
              <a:rPr lang="ko-KR" altLang="en-US">
                <a:solidFill>
                  <a:srgbClr val="143D68"/>
                </a:solidFill>
              </a:rPr>
              <a:t>원하는 </a:t>
            </a:r>
            <a:r>
              <a:rPr lang="en-US" altLang="ko-KR">
                <a:solidFill>
                  <a:srgbClr val="143D68"/>
                </a:solidFill>
              </a:rPr>
              <a:t>SQL</a:t>
            </a:r>
            <a:r>
              <a:rPr lang="ko-KR" altLang="en-US">
                <a:solidFill>
                  <a:srgbClr val="143D68"/>
                </a:solidFill>
              </a:rPr>
              <a:t>문을 수행하는 것을 볼 수 있습니다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lvl="1" eaLnBrk="1" hangingPunct="1">
              <a:buFontTx/>
              <a:buNone/>
            </a:pPr>
            <a:endParaRPr lang="fr-CA" altLang="ko-KR" sz="2000">
              <a:solidFill>
                <a:srgbClr val="143D68"/>
              </a:solidFill>
            </a:endParaRPr>
          </a:p>
        </p:txBody>
      </p:sp>
      <p:sp>
        <p:nvSpPr>
          <p:cNvPr id="138244" name="직사각형 3">
            <a:extLst>
              <a:ext uri="{FF2B5EF4-FFF2-40B4-BE49-F238E27FC236}">
                <a16:creationId xmlns:a16="http://schemas.microsoft.com/office/drawing/2014/main" id="{B5038138-8370-EAD2-B677-B81C5316CD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141663"/>
            <a:ext cx="828675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400"/>
              <a:t>&gt;&gt;&gt; import sqlite3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400"/>
              <a:t>&gt;&gt;&gt; con = sqlite3.connect(":memory:")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400"/>
              <a:t>&gt;&gt;&gt; cur = con.cursor()</a:t>
            </a:r>
            <a:endParaRPr kumimoji="0" lang="ko-KR" altLang="en-US" sz="1400"/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400"/>
              <a:t>&gt;&gt;&gt; cur.execute("CREATE TABLE PhoneBook(Name text, PhoneNum text);")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400"/>
              <a:t>&gt;&gt;&gt; cur.execute("INSERT INTO PhoneBook VALUES('Derick', '010-1234-5678');")</a:t>
            </a:r>
            <a:endParaRPr kumimoji="0" lang="ko-KR" altLang="en-US" sz="1400"/>
          </a:p>
        </p:txBody>
      </p:sp>
      <p:sp>
        <p:nvSpPr>
          <p:cNvPr id="138245" name="슬라이드 번호 개체 틀 4">
            <a:extLst>
              <a:ext uri="{FF2B5EF4-FFF2-40B4-BE49-F238E27FC236}">
                <a16:creationId xmlns:a16="http://schemas.microsoft.com/office/drawing/2014/main" id="{32ECA039-2A1A-38E8-D9E8-EDE2BBE0C13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50349F2-6884-4E3C-AB3A-03267DE1172D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127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13796B6C-C0DC-25C6-9DF7-A705943D1E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레코드 조회</a:t>
            </a:r>
            <a:endParaRPr lang="fr-CA" altLang="ko-KR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C9465C55-F999-B728-7A15-BD667E76F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1700213"/>
            <a:ext cx="8291512" cy="4943475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이번에는 입력된 데이터를 가져오는 방법에 대해서 알아보겠습니다</a:t>
            </a:r>
            <a:r>
              <a:rPr lang="en-US" altLang="ko-KR">
                <a:solidFill>
                  <a:srgbClr val="143D68"/>
                </a:solidFill>
              </a:rPr>
              <a:t>. Exexcute </a:t>
            </a:r>
            <a:r>
              <a:rPr lang="ko-KR" altLang="en-US">
                <a:solidFill>
                  <a:srgbClr val="143D68"/>
                </a:solidFill>
              </a:rPr>
              <a:t>메소드를 이용하여 </a:t>
            </a:r>
            <a:r>
              <a:rPr lang="en-US" altLang="ko-KR">
                <a:solidFill>
                  <a:srgbClr val="143D68"/>
                </a:solidFill>
              </a:rPr>
              <a:t>SELECT </a:t>
            </a:r>
            <a:r>
              <a:rPr lang="ko-KR" altLang="en-US">
                <a:solidFill>
                  <a:srgbClr val="143D68"/>
                </a:solidFill>
              </a:rPr>
              <a:t>문을 수행하면</a:t>
            </a:r>
            <a:r>
              <a:rPr lang="en-US" altLang="ko-KR">
                <a:solidFill>
                  <a:srgbClr val="143D68"/>
                </a:solidFill>
              </a:rPr>
              <a:t>, </a:t>
            </a:r>
            <a:r>
              <a:rPr lang="ko-KR" altLang="en-US">
                <a:solidFill>
                  <a:srgbClr val="143D68"/>
                </a:solidFill>
              </a:rPr>
              <a:t>커서 객체를 이터레이터처럼 이용해 결과를 가져올 수 있습니다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lvl="1" eaLnBrk="1" hangingPunct="1">
              <a:buFontTx/>
              <a:buNone/>
            </a:pPr>
            <a:endParaRPr lang="fr-CA" altLang="ko-KR" sz="2000">
              <a:solidFill>
                <a:srgbClr val="143D68"/>
              </a:solidFill>
            </a:endParaRPr>
          </a:p>
        </p:txBody>
      </p:sp>
      <p:sp>
        <p:nvSpPr>
          <p:cNvPr id="140292" name="직사각형 3">
            <a:extLst>
              <a:ext uri="{FF2B5EF4-FFF2-40B4-BE49-F238E27FC236}">
                <a16:creationId xmlns:a16="http://schemas.microsoft.com/office/drawing/2014/main" id="{03AD1181-665E-DD36-4325-60FA98E87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924175"/>
            <a:ext cx="74295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&gt;&gt;&gt; cur.execute("SELECT * FROM PhoneBook;")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&gt;&gt;&gt; for row in cur: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print(row)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('Derick', '010-1234-5678')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('SangJung', '010-5670-2343')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('Tom', '010-543-5432')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('DSP', '010-123-1234')</a:t>
            </a:r>
            <a:endParaRPr kumimoji="0" lang="ko-KR" altLang="en-US" sz="2400"/>
          </a:p>
        </p:txBody>
      </p:sp>
      <p:sp>
        <p:nvSpPr>
          <p:cNvPr id="140293" name="슬라이드 번호 개체 틀 4">
            <a:extLst>
              <a:ext uri="{FF2B5EF4-FFF2-40B4-BE49-F238E27FC236}">
                <a16:creationId xmlns:a16="http://schemas.microsoft.com/office/drawing/2014/main" id="{95BB73A6-370D-5EBC-1754-8DD54FC1E6A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ACB3E0D-FA6B-4412-A8E9-4083C60CD0B3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128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18188F50-F3E5-BFD4-E505-53445519B8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503238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레코드 조회</a:t>
            </a:r>
            <a:endParaRPr lang="fr-CA" altLang="ko-KR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7594E65C-8D2B-A86A-A788-19CACDAFDB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700213"/>
            <a:ext cx="8229600" cy="4943475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또한 </a:t>
            </a:r>
            <a:r>
              <a:rPr lang="en-US" altLang="ko-KR">
                <a:solidFill>
                  <a:srgbClr val="143D68"/>
                </a:solidFill>
              </a:rPr>
              <a:t>fetchone</a:t>
            </a:r>
            <a:r>
              <a:rPr lang="ko-KR" altLang="en-US">
                <a:solidFill>
                  <a:srgbClr val="143D68"/>
                </a:solidFill>
              </a:rPr>
              <a:t>은 조회된 결과집합으로부터 하나의 </a:t>
            </a:r>
            <a:r>
              <a:rPr lang="en-US" altLang="ko-KR">
                <a:solidFill>
                  <a:srgbClr val="143D68"/>
                </a:solidFill>
              </a:rPr>
              <a:t>row </a:t>
            </a:r>
            <a:r>
              <a:rPr lang="ko-KR" altLang="en-US">
                <a:solidFill>
                  <a:srgbClr val="143D68"/>
                </a:solidFill>
              </a:rPr>
              <a:t>객체를 가져오며</a:t>
            </a:r>
            <a:r>
              <a:rPr lang="en-US" altLang="ko-KR">
                <a:solidFill>
                  <a:srgbClr val="143D68"/>
                </a:solidFill>
              </a:rPr>
              <a:t>, fetchmany</a:t>
            </a:r>
            <a:r>
              <a:rPr lang="ko-KR" altLang="en-US">
                <a:solidFill>
                  <a:srgbClr val="143D68"/>
                </a:solidFill>
              </a:rPr>
              <a:t>는 여러 개의 결과를</a:t>
            </a:r>
            <a:r>
              <a:rPr lang="en-US" altLang="ko-KR">
                <a:solidFill>
                  <a:srgbClr val="143D68"/>
                </a:solidFill>
              </a:rPr>
              <a:t>, fetchall</a:t>
            </a:r>
            <a:r>
              <a:rPr lang="ko-KR" altLang="en-US">
                <a:solidFill>
                  <a:srgbClr val="143D68"/>
                </a:solidFill>
              </a:rPr>
              <a:t>은 모든 결과를 가져 옵니다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아래 예제를 보시면</a:t>
            </a:r>
            <a:r>
              <a:rPr lang="en-US" altLang="ko-KR">
                <a:solidFill>
                  <a:srgbClr val="143D68"/>
                </a:solidFill>
              </a:rPr>
              <a:t>, fetch</a:t>
            </a:r>
            <a:r>
              <a:rPr lang="ko-KR" altLang="en-US">
                <a:solidFill>
                  <a:srgbClr val="143D68"/>
                </a:solidFill>
              </a:rPr>
              <a:t>에 대한 동작 방식을 이해할 수 있을 것입니다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lvl="1" eaLnBrk="1" hangingPunct="1">
              <a:buFontTx/>
              <a:buNone/>
            </a:pPr>
            <a:endParaRPr lang="fr-CA" altLang="ko-KR" sz="2000">
              <a:solidFill>
                <a:srgbClr val="143D68"/>
              </a:solidFill>
            </a:endParaRPr>
          </a:p>
        </p:txBody>
      </p:sp>
      <p:sp>
        <p:nvSpPr>
          <p:cNvPr id="142340" name="직사각형 4">
            <a:extLst>
              <a:ext uri="{FF2B5EF4-FFF2-40B4-BE49-F238E27FC236}">
                <a16:creationId xmlns:a16="http://schemas.microsoft.com/office/drawing/2014/main" id="{FB2B107A-227C-2135-C9F8-E1D326965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3644900"/>
            <a:ext cx="7358063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&gt;&gt;&gt; cur.execute("SELECT * FROM PhoneBook;")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&gt;&gt;&gt; cur.fetchone()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('Derick', '010-1234-5678')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&gt;&gt;&gt; cur.fetchmany(2)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[('Sangjung', '010-5670-2343'), ('Tom', '010-543-5432')]</a:t>
            </a:r>
            <a:endParaRPr kumimoji="0" lang="ko-KR" altLang="en-US" sz="2400"/>
          </a:p>
        </p:txBody>
      </p:sp>
      <p:sp>
        <p:nvSpPr>
          <p:cNvPr id="142341" name="슬라이드 번호 개체 틀 4">
            <a:extLst>
              <a:ext uri="{FF2B5EF4-FFF2-40B4-BE49-F238E27FC236}">
                <a16:creationId xmlns:a16="http://schemas.microsoft.com/office/drawing/2014/main" id="{B71DCC5C-286C-AACF-E3A6-262E0E83BC1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D539A95-5657-45A9-911B-84810563A197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129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내용 개체 틀 1">
            <a:extLst>
              <a:ext uri="{FF2B5EF4-FFF2-40B4-BE49-F238E27FC236}">
                <a16:creationId xmlns:a16="http://schemas.microsoft.com/office/drawing/2014/main" id="{9FAEBB80-AE19-6103-C36B-E9ED9D39BF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C:\ProgramData\Anaconda3</a:t>
            </a:r>
          </a:p>
          <a:p>
            <a:r>
              <a:rPr lang="en-US" altLang="ko-KR"/>
              <a:t>C:\ProgramData\Anaconda3\Library\mingw-w64\bin</a:t>
            </a:r>
          </a:p>
          <a:p>
            <a:r>
              <a:rPr lang="en-US" altLang="ko-KR"/>
              <a:t>C:\ProgramData\Anaconda3\Library\usr\bin</a:t>
            </a:r>
          </a:p>
          <a:p>
            <a:r>
              <a:rPr lang="en-US" altLang="ko-KR"/>
              <a:t>C:\ProgramData\Anaconda3\Library\bin</a:t>
            </a:r>
          </a:p>
          <a:p>
            <a:r>
              <a:rPr lang="en-US" altLang="ko-KR"/>
              <a:t>C:\ProgramData\Anaconda3\Scripts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8435" name="제목 2">
            <a:extLst>
              <a:ext uri="{FF2B5EF4-FFF2-40B4-BE49-F238E27FC236}">
                <a16:creationId xmlns:a16="http://schemas.microsoft.com/office/drawing/2014/main" id="{C1B06C34-6813-8DBB-9A41-64B0FFD202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85225" cy="865187"/>
          </a:xfrm>
        </p:spPr>
        <p:txBody>
          <a:bodyPr/>
          <a:lstStyle/>
          <a:p>
            <a:r>
              <a:rPr lang="ko-KR" altLang="en-US"/>
              <a:t>환경변수 예시</a:t>
            </a:r>
            <a:r>
              <a:rPr lang="en-US" altLang="ko-KR" sz="2000"/>
              <a:t>(</a:t>
            </a:r>
            <a:r>
              <a:rPr lang="ko-KR" altLang="en-US" sz="2000"/>
              <a:t>내컴퓨터</a:t>
            </a:r>
            <a:r>
              <a:rPr lang="en-US" altLang="ko-KR" sz="2000"/>
              <a:t>-</a:t>
            </a:r>
            <a:r>
              <a:rPr lang="ko-KR" altLang="en-US" sz="2000"/>
              <a:t>고급설정</a:t>
            </a:r>
            <a:r>
              <a:rPr lang="en-US" altLang="ko-KR" sz="2000"/>
              <a:t>-</a:t>
            </a:r>
            <a:r>
              <a:rPr lang="ko-KR" altLang="en-US" sz="2000"/>
              <a:t>환경변수</a:t>
            </a:r>
            <a:r>
              <a:rPr lang="en-US" altLang="ko-KR" sz="2000"/>
              <a:t>-path)</a:t>
            </a:r>
            <a:endParaRPr lang="ko-KR" altLang="en-US" sz="2000"/>
          </a:p>
        </p:txBody>
      </p:sp>
      <p:pic>
        <p:nvPicPr>
          <p:cNvPr id="18436" name="그림 4">
            <a:extLst>
              <a:ext uri="{FF2B5EF4-FFF2-40B4-BE49-F238E27FC236}">
                <a16:creationId xmlns:a16="http://schemas.microsoft.com/office/drawing/2014/main" id="{3FBC1081-8563-E59C-2733-0E1EACFC1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213100"/>
            <a:ext cx="670718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BDE3AC6F-FC34-83FC-6670-97505EDF8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525463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트랜잭션 처리</a:t>
            </a:r>
            <a:endParaRPr lang="fr-CA" altLang="ko-KR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4001212B-60DE-6998-F6B2-8921B3DB8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29600" cy="4211637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앞의 예제를 수행하고 나면</a:t>
            </a:r>
            <a:r>
              <a:rPr lang="en-US" altLang="ko-KR">
                <a:solidFill>
                  <a:srgbClr val="143D68"/>
                </a:solidFill>
              </a:rPr>
              <a:t> </a:t>
            </a:r>
            <a:r>
              <a:rPr lang="ko-KR" altLang="en-US">
                <a:solidFill>
                  <a:srgbClr val="143D68"/>
                </a:solidFill>
              </a:rPr>
              <a:t>사실 </a:t>
            </a:r>
            <a:r>
              <a:rPr lang="en-US" altLang="ko-KR">
                <a:solidFill>
                  <a:srgbClr val="143D68"/>
                </a:solidFill>
              </a:rPr>
              <a:t>db</a:t>
            </a:r>
            <a:r>
              <a:rPr lang="ko-KR" altLang="en-US">
                <a:solidFill>
                  <a:srgbClr val="143D68"/>
                </a:solidFill>
              </a:rPr>
              <a:t>파일에는 아무런 결과가 저장되어 있지 않습니다</a:t>
            </a:r>
            <a:r>
              <a:rPr lang="en-US" altLang="ko-KR">
                <a:solidFill>
                  <a:srgbClr val="143D68"/>
                </a:solidFill>
              </a:rPr>
              <a:t>. </a:t>
            </a:r>
            <a:r>
              <a:rPr lang="ko-KR" altLang="en-US">
                <a:solidFill>
                  <a:srgbClr val="143D68"/>
                </a:solidFill>
              </a:rPr>
              <a:t>바로 </a:t>
            </a:r>
            <a:r>
              <a:rPr lang="en-US" altLang="ko-KR">
                <a:solidFill>
                  <a:srgbClr val="143D68"/>
                </a:solidFill>
              </a:rPr>
              <a:t>commit</a:t>
            </a:r>
            <a:r>
              <a:rPr lang="ko-KR" altLang="en-US">
                <a:solidFill>
                  <a:srgbClr val="143D68"/>
                </a:solidFill>
              </a:rPr>
              <a:t>을 하지 않았기 때문인데요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다음과 같이</a:t>
            </a:r>
            <a:r>
              <a:rPr lang="en-US" altLang="ko-KR">
                <a:solidFill>
                  <a:srgbClr val="143D68"/>
                </a:solidFill>
              </a:rPr>
              <a:t>, commit</a:t>
            </a:r>
            <a:r>
              <a:rPr lang="ko-KR" altLang="en-US">
                <a:solidFill>
                  <a:srgbClr val="143D68"/>
                </a:solidFill>
              </a:rPr>
              <a:t>을 하게되면 다음에 수행할 경우 기존 결과가 </a:t>
            </a:r>
            <a:r>
              <a:rPr lang="en-US" altLang="ko-KR">
                <a:solidFill>
                  <a:srgbClr val="143D68"/>
                </a:solidFill>
              </a:rPr>
              <a:t>db</a:t>
            </a:r>
            <a:r>
              <a:rPr lang="ko-KR" altLang="en-US">
                <a:solidFill>
                  <a:srgbClr val="143D68"/>
                </a:solidFill>
              </a:rPr>
              <a:t>파일에 저장되어 있는 것을 확인 할 수 있습니다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lvl="1" eaLnBrk="1" hangingPunct="1">
              <a:buFontTx/>
              <a:buNone/>
            </a:pPr>
            <a:endParaRPr lang="fr-CA" altLang="ko-KR" sz="2000">
              <a:solidFill>
                <a:srgbClr val="143D68"/>
              </a:solidFill>
            </a:endParaRPr>
          </a:p>
        </p:txBody>
      </p:sp>
      <p:sp>
        <p:nvSpPr>
          <p:cNvPr id="144388" name="직사각형 3">
            <a:extLst>
              <a:ext uri="{FF2B5EF4-FFF2-40B4-BE49-F238E27FC236}">
                <a16:creationId xmlns:a16="http://schemas.microsoft.com/office/drawing/2014/main" id="{30662884-5ADE-3887-CB70-66580C937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3789363"/>
            <a:ext cx="4321175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01 import sqlite3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02 con = sqlite3.connect("./commit.db")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03 cur = con.cursor()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04 cur.execute("CREATE TABLE PhoneBook(Name text, PhoneNum text);")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05 cur.execute("INSERT INTO PhoneBook VALUES('Derick', '010-1234-5678');")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06 con.commit()</a:t>
            </a:r>
            <a:endParaRPr kumimoji="0" lang="ko-KR" altLang="en-US" sz="1600"/>
          </a:p>
        </p:txBody>
      </p:sp>
      <p:sp>
        <p:nvSpPr>
          <p:cNvPr id="144389" name="직사각형 4">
            <a:extLst>
              <a:ext uri="{FF2B5EF4-FFF2-40B4-BE49-F238E27FC236}">
                <a16:creationId xmlns:a16="http://schemas.microsoft.com/office/drawing/2014/main" id="{44C4CB3B-22F4-EFB7-77FC-D15F81C74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3716338"/>
            <a:ext cx="40719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01 import sqlite3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02 con = sqlite3.connect("./commit.db")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03 cur = con.cursor()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04 cur.execute("SELECT * FROM PhoneBook;")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/>
              <a:t>05 print(cur.fetchall())</a:t>
            </a:r>
            <a:endParaRPr kumimoji="0" lang="ko-KR" altLang="en-US" sz="1600"/>
          </a:p>
        </p:txBody>
      </p:sp>
      <p:sp>
        <p:nvSpPr>
          <p:cNvPr id="144390" name="직사각형 5">
            <a:extLst>
              <a:ext uri="{FF2B5EF4-FFF2-40B4-BE49-F238E27FC236}">
                <a16:creationId xmlns:a16="http://schemas.microsoft.com/office/drawing/2014/main" id="{2CB389FD-D349-F1E6-02CE-C815D1675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5661025"/>
            <a:ext cx="2676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1600">
                <a:solidFill>
                  <a:srgbClr val="002060"/>
                </a:solidFill>
              </a:rPr>
              <a:t>[('Derick', '010-1234-5678')]</a:t>
            </a:r>
            <a:endParaRPr kumimoji="0" lang="ko-KR" altLang="en-US" sz="1600">
              <a:solidFill>
                <a:srgbClr val="002060"/>
              </a:solidFill>
            </a:endParaRPr>
          </a:p>
        </p:txBody>
      </p:sp>
      <p:sp>
        <p:nvSpPr>
          <p:cNvPr id="144391" name="TextBox 6">
            <a:extLst>
              <a:ext uri="{FF2B5EF4-FFF2-40B4-BE49-F238E27FC236}">
                <a16:creationId xmlns:a16="http://schemas.microsoft.com/office/drawing/2014/main" id="{77637D93-F321-2AFC-9BC5-C68F4BFC0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3284538"/>
            <a:ext cx="903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[</a:t>
            </a:r>
            <a:r>
              <a:rPr kumimoji="0" lang="ko-KR" altLang="en-US" sz="2400"/>
              <a:t>예제</a:t>
            </a:r>
            <a:r>
              <a:rPr kumimoji="0" lang="en-US" altLang="ko-KR" sz="2400"/>
              <a:t>1]</a:t>
            </a:r>
            <a:endParaRPr kumimoji="0" lang="ko-KR" altLang="en-US" sz="2400"/>
          </a:p>
        </p:txBody>
      </p:sp>
      <p:sp>
        <p:nvSpPr>
          <p:cNvPr id="144392" name="TextBox 7">
            <a:extLst>
              <a:ext uri="{FF2B5EF4-FFF2-40B4-BE49-F238E27FC236}">
                <a16:creationId xmlns:a16="http://schemas.microsoft.com/office/drawing/2014/main" id="{0E39FD20-A104-72C9-83D7-D18A006C3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3284538"/>
            <a:ext cx="903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[</a:t>
            </a:r>
            <a:r>
              <a:rPr kumimoji="0" lang="ko-KR" altLang="en-US" sz="2400"/>
              <a:t>예제</a:t>
            </a:r>
            <a:r>
              <a:rPr kumimoji="0" lang="en-US" altLang="ko-KR" sz="2400"/>
              <a:t>2]</a:t>
            </a:r>
            <a:endParaRPr kumimoji="0" lang="ko-KR" altLang="en-US" sz="2400"/>
          </a:p>
        </p:txBody>
      </p:sp>
      <p:sp>
        <p:nvSpPr>
          <p:cNvPr id="144393" name="TextBox 8">
            <a:extLst>
              <a:ext uri="{FF2B5EF4-FFF2-40B4-BE49-F238E27FC236}">
                <a16:creationId xmlns:a16="http://schemas.microsoft.com/office/drawing/2014/main" id="{177B6AE2-24B6-2DEF-88BA-0051CA544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5229225"/>
            <a:ext cx="18907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kumimoji="0" lang="en-US" altLang="ko-KR" sz="2400"/>
              <a:t>[</a:t>
            </a:r>
            <a:r>
              <a:rPr kumimoji="0" lang="ko-KR" altLang="en-US" sz="2400"/>
              <a:t>예제</a:t>
            </a:r>
            <a:r>
              <a:rPr kumimoji="0" lang="en-US" altLang="ko-KR" sz="2400"/>
              <a:t>2 </a:t>
            </a:r>
            <a:r>
              <a:rPr kumimoji="0" lang="ko-KR" altLang="en-US" sz="2400"/>
              <a:t>실행결과</a:t>
            </a:r>
            <a:r>
              <a:rPr kumimoji="0" lang="en-US" altLang="ko-KR" sz="2400"/>
              <a:t>]</a:t>
            </a:r>
            <a:endParaRPr kumimoji="0" lang="ko-KR" altLang="en-US" sz="2400"/>
          </a:p>
        </p:txBody>
      </p:sp>
      <p:sp>
        <p:nvSpPr>
          <p:cNvPr id="144394" name="슬라이드 번호 개체 틀 9">
            <a:extLst>
              <a:ext uri="{FF2B5EF4-FFF2-40B4-BE49-F238E27FC236}">
                <a16:creationId xmlns:a16="http://schemas.microsoft.com/office/drawing/2014/main" id="{582634E6-4442-4406-5809-A3FFF335BFF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0FE472C-CEF2-4F5E-8DD9-783D20BD4D23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130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923D0D5A-858B-D7F4-A924-25572980C4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8313" y="333375"/>
            <a:ext cx="8229600" cy="612775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자료형</a:t>
            </a:r>
            <a:endParaRPr lang="fr-CA" altLang="ko-KR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4BB1BC97-3F1E-1C6C-4DE8-F9C32300E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700213"/>
            <a:ext cx="8229600" cy="4211637"/>
          </a:xfrm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143D68"/>
                </a:solidFill>
              </a:rPr>
              <a:t>SQLite3</a:t>
            </a:r>
            <a:r>
              <a:rPr lang="ko-KR" altLang="en-US">
                <a:solidFill>
                  <a:srgbClr val="143D68"/>
                </a:solidFill>
              </a:rPr>
              <a:t>에는 </a:t>
            </a:r>
            <a:r>
              <a:rPr lang="en-US" altLang="ko-KR">
                <a:solidFill>
                  <a:srgbClr val="143D68"/>
                </a:solidFill>
              </a:rPr>
              <a:t>NULL, INTEGER, REAL, TEXT, BLOB</a:t>
            </a:r>
            <a:r>
              <a:rPr lang="ko-KR" altLang="en-US">
                <a:solidFill>
                  <a:srgbClr val="143D68"/>
                </a:solidFill>
              </a:rPr>
              <a:t>의 </a:t>
            </a:r>
            <a:r>
              <a:rPr lang="en-US" altLang="ko-KR">
                <a:solidFill>
                  <a:srgbClr val="143D68"/>
                </a:solidFill>
              </a:rPr>
              <a:t>5</a:t>
            </a:r>
            <a:r>
              <a:rPr lang="ko-KR" altLang="en-US">
                <a:solidFill>
                  <a:srgbClr val="143D68"/>
                </a:solidFill>
              </a:rPr>
              <a:t>가지 자료형이 제공됩니다</a:t>
            </a:r>
            <a:r>
              <a:rPr lang="en-US" altLang="ko-KR">
                <a:solidFill>
                  <a:srgbClr val="143D68"/>
                </a:solidFill>
              </a:rPr>
              <a:t>. </a:t>
            </a:r>
            <a:r>
              <a:rPr lang="ko-KR" altLang="en-US">
                <a:solidFill>
                  <a:srgbClr val="143D68"/>
                </a:solidFill>
              </a:rPr>
              <a:t>그에 해당하는 파이썬의 자료형은 아래 표와 같습니다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해당 자료형들끼리는 특별한 자료변환이 필요 없이 혼용 가능합니다</a:t>
            </a:r>
            <a:r>
              <a:rPr lang="en-US" altLang="ko-KR">
                <a:solidFill>
                  <a:srgbClr val="143D68"/>
                </a:solidFill>
              </a:rPr>
              <a:t>.</a:t>
            </a:r>
          </a:p>
          <a:p>
            <a:pPr lvl="1" eaLnBrk="1" hangingPunct="1">
              <a:buFontTx/>
              <a:buNone/>
            </a:pPr>
            <a:endParaRPr lang="fr-CA" altLang="ko-KR" sz="2000">
              <a:solidFill>
                <a:srgbClr val="143D68"/>
              </a:solidFill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DB74D46-8331-AC87-62C7-79DD10485548}"/>
              </a:ext>
            </a:extLst>
          </p:cNvPr>
          <p:cNvGraphicFramePr>
            <a:graphicFrameLocks noGrp="1"/>
          </p:cNvGraphicFramePr>
          <p:nvPr/>
        </p:nvGraphicFramePr>
        <p:xfrm>
          <a:off x="1476375" y="3989388"/>
          <a:ext cx="6096000" cy="2228850"/>
        </p:xfrm>
        <a:graphic>
          <a:graphicData uri="http://schemas.openxmlformats.org/drawingml/2006/table">
            <a:tbl>
              <a:tblPr/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SQLite3 </a:t>
                      </a: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자료형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Python </a:t>
                      </a:r>
                      <a:r>
                        <a:rPr kumimoji="0" lang="ko-KR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자료형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NULL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None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INTEGER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int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REAL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float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TEXT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str, bytes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BLOB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굴림" charset="-127"/>
                        </a:rPr>
                        <a:t>buffer</a:t>
                      </a:r>
                      <a:endParaRPr kumimoji="0" lang="ko-KR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굴림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6459" name="슬라이드 번호 개체 틀 5">
            <a:extLst>
              <a:ext uri="{FF2B5EF4-FFF2-40B4-BE49-F238E27FC236}">
                <a16:creationId xmlns:a16="http://schemas.microsoft.com/office/drawing/2014/main" id="{1A216616-522B-0897-7669-740CBA1D256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059B160-B44D-4B77-8989-444DF290EE0A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131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9C8731-F58F-A05E-CB4F-03F2C13577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데이터베이스 연동하기</a:t>
            </a:r>
          </a:p>
        </p:txBody>
      </p:sp>
      <p:sp>
        <p:nvSpPr>
          <p:cNvPr id="148483" name="부제목 2">
            <a:extLst>
              <a:ext uri="{FF2B5EF4-FFF2-40B4-BE49-F238E27FC236}">
                <a16:creationId xmlns:a16="http://schemas.microsoft.com/office/drawing/2014/main" id="{D632D2BC-97AB-3DC8-1F9A-2E83CBB33DD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8484" name="슬라이드 번호 개체 틀 3">
            <a:extLst>
              <a:ext uri="{FF2B5EF4-FFF2-40B4-BE49-F238E27FC236}">
                <a16:creationId xmlns:a16="http://schemas.microsoft.com/office/drawing/2014/main" id="{E2A8E134-8330-5A89-C261-EF3CA1F1E52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FC8C9FA-484C-4149-B328-A0668003CFB5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132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B42D2-4310-5D0A-D3BA-5492BB571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MySQL</a:t>
            </a:r>
            <a:endParaRPr lang="ko-KR" altLang="en-US" dirty="0"/>
          </a:p>
        </p:txBody>
      </p:sp>
      <p:sp>
        <p:nvSpPr>
          <p:cNvPr id="149507" name="부제목 2">
            <a:extLst>
              <a:ext uri="{FF2B5EF4-FFF2-40B4-BE49-F238E27FC236}">
                <a16:creationId xmlns:a16="http://schemas.microsoft.com/office/drawing/2014/main" id="{829E474F-127B-9062-71F9-B0B59AF7991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9508" name="슬라이드 번호 개체 틀 3">
            <a:extLst>
              <a:ext uri="{FF2B5EF4-FFF2-40B4-BE49-F238E27FC236}">
                <a16:creationId xmlns:a16="http://schemas.microsoft.com/office/drawing/2014/main" id="{BB6CC7B7-66D5-BF8C-EEB7-04C22A76D82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1823E9A-421D-4518-8EBE-A1C1E1B66F40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133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제목 1">
            <a:extLst>
              <a:ext uri="{FF2B5EF4-FFF2-40B4-BE49-F238E27FC236}">
                <a16:creationId xmlns:a16="http://schemas.microsoft.com/office/drawing/2014/main" id="{A482170A-381D-9697-9868-15E522221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MySql </a:t>
            </a:r>
            <a:r>
              <a:rPr lang="ko-KR" altLang="en-US"/>
              <a:t>설치하기</a:t>
            </a:r>
          </a:p>
        </p:txBody>
      </p:sp>
      <p:sp>
        <p:nvSpPr>
          <p:cNvPr id="150531" name="내용 개체 틀 2">
            <a:extLst>
              <a:ext uri="{FF2B5EF4-FFF2-40B4-BE49-F238E27FC236}">
                <a16:creationId xmlns:a16="http://schemas.microsoft.com/office/drawing/2014/main" id="{6FCAB40D-3378-4A32-EB12-5D9E080F43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https://downloads.mariadb.com/MariaDB/mariadb-10.0/winx64-packages/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150532" name="슬라이드 번호 개체 틀 3">
            <a:extLst>
              <a:ext uri="{FF2B5EF4-FFF2-40B4-BE49-F238E27FC236}">
                <a16:creationId xmlns:a16="http://schemas.microsoft.com/office/drawing/2014/main" id="{88477F46-FF6A-5CA1-B568-7C956718187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9B9A640-84D5-4E61-B719-7F60D7A03CD6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134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제목 1">
            <a:extLst>
              <a:ext uri="{FF2B5EF4-FFF2-40B4-BE49-F238E27FC236}">
                <a16:creationId xmlns:a16="http://schemas.microsoft.com/office/drawing/2014/main" id="{C7633A26-8197-A00A-1B80-BA972F890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MySql</a:t>
            </a:r>
            <a:r>
              <a:rPr lang="ko-KR" altLang="en-US"/>
              <a:t> 설치</a:t>
            </a:r>
          </a:p>
        </p:txBody>
      </p:sp>
      <p:sp>
        <p:nvSpPr>
          <p:cNvPr id="151555" name="내용 개체 틀 2">
            <a:extLst>
              <a:ext uri="{FF2B5EF4-FFF2-40B4-BE49-F238E27FC236}">
                <a16:creationId xmlns:a16="http://schemas.microsoft.com/office/drawing/2014/main" id="{4DD1AD98-E5F0-3A80-07FE-FC43E97834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maridb </a:t>
            </a:r>
            <a:r>
              <a:rPr lang="ko-KR" altLang="en-US"/>
              <a:t>실행방법 </a:t>
            </a:r>
          </a:p>
          <a:p>
            <a:endParaRPr lang="ko-KR" altLang="en-US"/>
          </a:p>
          <a:p>
            <a:r>
              <a:rPr lang="en-US" altLang="ko-KR"/>
              <a:t>c:\maridb</a:t>
            </a:r>
            <a:r>
              <a:rPr lang="ko-KR" altLang="en-US"/>
              <a:t>에 압축을 푼다 </a:t>
            </a:r>
          </a:p>
          <a:p>
            <a:endParaRPr lang="ko-KR" altLang="en-US"/>
          </a:p>
          <a:p>
            <a:r>
              <a:rPr lang="en-US" altLang="ko-KR"/>
              <a:t>cmd </a:t>
            </a:r>
            <a:r>
              <a:rPr lang="ko-KR" altLang="en-US"/>
              <a:t>창을 관리자권한으로 실행시킨다</a:t>
            </a:r>
            <a:r>
              <a:rPr lang="en-US" altLang="ko-KR"/>
              <a:t>. </a:t>
            </a:r>
          </a:p>
          <a:p>
            <a:r>
              <a:rPr lang="en-US" altLang="ko-KR"/>
              <a:t>cd /mariadb/bin</a:t>
            </a:r>
          </a:p>
          <a:p>
            <a:endParaRPr lang="en-US" altLang="ko-KR"/>
          </a:p>
          <a:p>
            <a:r>
              <a:rPr lang="en-US" altLang="ko-KR"/>
              <a:t>mysql_install_db --datadir=C:\mariadb\data --service=mariaDBZip --port=3306 --password=1234</a:t>
            </a:r>
          </a:p>
          <a:p>
            <a:endParaRPr lang="ko-KR" altLang="en-US"/>
          </a:p>
        </p:txBody>
      </p:sp>
      <p:sp>
        <p:nvSpPr>
          <p:cNvPr id="151556" name="슬라이드 번호 개체 틀 3">
            <a:extLst>
              <a:ext uri="{FF2B5EF4-FFF2-40B4-BE49-F238E27FC236}">
                <a16:creationId xmlns:a16="http://schemas.microsoft.com/office/drawing/2014/main" id="{A892A07F-7711-B3F7-EC8C-DFC3445B74B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45E3AA9-8425-4EED-83A1-167827EA9AB5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135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제목 1">
            <a:extLst>
              <a:ext uri="{FF2B5EF4-FFF2-40B4-BE49-F238E27FC236}">
                <a16:creationId xmlns:a16="http://schemas.microsoft.com/office/drawing/2014/main" id="{14EDB72B-FE92-40B9-788E-FC8444BE4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서비스 시작하기</a:t>
            </a:r>
          </a:p>
        </p:txBody>
      </p:sp>
      <p:sp>
        <p:nvSpPr>
          <p:cNvPr id="152579" name="슬라이드 번호 개체 틀 3">
            <a:extLst>
              <a:ext uri="{FF2B5EF4-FFF2-40B4-BE49-F238E27FC236}">
                <a16:creationId xmlns:a16="http://schemas.microsoft.com/office/drawing/2014/main" id="{909F3C7C-A393-9AF3-52CE-1CE81E45B45A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EDA4001-A602-49E7-97A6-26FE06E65D1E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ED0C67C1-8E7B-3989-C826-A9CF167972B4}"/>
              </a:ext>
            </a:extLst>
          </p:cNvPr>
          <p:cNvSpPr/>
          <p:nvPr/>
        </p:nvSpPr>
        <p:spPr>
          <a:xfrm>
            <a:off x="7577138" y="1628775"/>
            <a:ext cx="1566862" cy="1423988"/>
          </a:xfrm>
          <a:prstGeom prst="wedgeRectCallout">
            <a:avLst>
              <a:gd name="adj1" fmla="val -92306"/>
              <a:gd name="adj2" fmla="val 179270"/>
            </a:avLst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000" dirty="0">
                <a:solidFill>
                  <a:schemeClr val="tx1"/>
                </a:solidFill>
              </a:rPr>
              <a:t>오른쪽 버튼 눌러서 가동을 눌러주자</a:t>
            </a:r>
          </a:p>
        </p:txBody>
      </p:sp>
      <p:pic>
        <p:nvPicPr>
          <p:cNvPr id="152581" name="그림 2">
            <a:extLst>
              <a:ext uri="{FF2B5EF4-FFF2-40B4-BE49-F238E27FC236}">
                <a16:creationId xmlns:a16="http://schemas.microsoft.com/office/drawing/2014/main" id="{5BFA351D-1653-C7E7-1CC4-232B25CD2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08088"/>
            <a:ext cx="6410325" cy="516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47CB5F-35E2-3B38-9FA3-78BF575389A1}"/>
              </a:ext>
            </a:extLst>
          </p:cNvPr>
          <p:cNvSpPr/>
          <p:nvPr/>
        </p:nvSpPr>
        <p:spPr>
          <a:xfrm>
            <a:off x="250825" y="4724400"/>
            <a:ext cx="6842125" cy="365125"/>
          </a:xfrm>
          <a:prstGeom prst="rect">
            <a:avLst/>
          </a:prstGeom>
          <a:noFill/>
          <a:ln w="254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제목 1">
            <a:extLst>
              <a:ext uri="{FF2B5EF4-FFF2-40B4-BE49-F238E27FC236}">
                <a16:creationId xmlns:a16="http://schemas.microsoft.com/office/drawing/2014/main" id="{27B8DDB8-20E8-0D2D-92D2-1F3F0ED1B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MySQL</a:t>
            </a:r>
            <a:r>
              <a:rPr lang="ko-KR" altLang="en-US"/>
              <a:t>과 연동하기</a:t>
            </a:r>
          </a:p>
        </p:txBody>
      </p:sp>
      <p:sp>
        <p:nvSpPr>
          <p:cNvPr id="153603" name="내용 개체 틀 2">
            <a:extLst>
              <a:ext uri="{FF2B5EF4-FFF2-40B4-BE49-F238E27FC236}">
                <a16:creationId xmlns:a16="http://schemas.microsoft.com/office/drawing/2014/main" id="{49F8DC03-036A-EFF2-72E3-02F9800BD2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nl-NL" altLang="ko-KR"/>
              <a:t>mysql -u root -p --port=3306</a:t>
            </a:r>
          </a:p>
          <a:p>
            <a:r>
              <a:rPr lang="ko-KR" altLang="en-US"/>
              <a:t>패스워드 </a:t>
            </a:r>
            <a:r>
              <a:rPr lang="en-US" altLang="ko-KR"/>
              <a:t>: 1234  </a:t>
            </a:r>
            <a:endParaRPr lang="ko-KR" altLang="en-US"/>
          </a:p>
        </p:txBody>
      </p:sp>
      <p:sp>
        <p:nvSpPr>
          <p:cNvPr id="153604" name="슬라이드 번호 개체 틀 3">
            <a:extLst>
              <a:ext uri="{FF2B5EF4-FFF2-40B4-BE49-F238E27FC236}">
                <a16:creationId xmlns:a16="http://schemas.microsoft.com/office/drawing/2014/main" id="{4AF5E37F-2F8D-6810-B939-161E87E56C34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EC54FD6-4E73-45A5-9982-7D364E5C846F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153605" name="그림 4">
            <a:extLst>
              <a:ext uri="{FF2B5EF4-FFF2-40B4-BE49-F238E27FC236}">
                <a16:creationId xmlns:a16="http://schemas.microsoft.com/office/drawing/2014/main" id="{17F76085-B478-2D77-4A9E-C978CBBC0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2265363"/>
            <a:ext cx="6696075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제목 1">
            <a:extLst>
              <a:ext uri="{FF2B5EF4-FFF2-40B4-BE49-F238E27FC236}">
                <a16:creationId xmlns:a16="http://schemas.microsoft.com/office/drawing/2014/main" id="{1AEDBBA1-EE2C-15B5-FAA0-2EEA28AEAD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디비 시작하기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EA5C5B-E7C2-78AC-7897-88C764B8D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ko-KR" altLang="en-US" dirty="0" err="1"/>
              <a:t>디비연결하기</a:t>
            </a:r>
            <a:r>
              <a:rPr lang="ko-KR" altLang="en-US" dirty="0"/>
              <a:t> </a:t>
            </a:r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mysql</a:t>
            </a:r>
            <a:r>
              <a:rPr lang="en-US" altLang="ko-KR" dirty="0"/>
              <a:t> -u root -p --port=3306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Enter your password :1234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디비</a:t>
            </a:r>
            <a:r>
              <a:rPr lang="ko-KR" altLang="en-US" dirty="0"/>
              <a:t> 생성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CREATE DATABASE </a:t>
            </a:r>
            <a:r>
              <a:rPr lang="en-US" altLang="ko-KR" dirty="0" err="1"/>
              <a:t>mydb</a:t>
            </a:r>
            <a:r>
              <a:rPr lang="en-US" altLang="ko-KR" dirty="0"/>
              <a:t> default CHARACTER SET UTF8;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계정만들기</a:t>
            </a:r>
            <a:r>
              <a:rPr lang="ko-KR" altLang="en-US" dirty="0"/>
              <a:t>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GRANT ALL PRIVILEGES ON mydb.* TO user01@localhost IDENTIFIED BY '1234';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EXIT;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새로운 계정으로 시작하기 </a:t>
            </a:r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mysql</a:t>
            </a:r>
            <a:r>
              <a:rPr lang="en-US" altLang="ko-KR" dirty="0"/>
              <a:t> -u user01 –p –port=3306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use </a:t>
            </a:r>
            <a:r>
              <a:rPr lang="en-US" altLang="ko-KR" dirty="0" err="1"/>
              <a:t>mydb</a:t>
            </a: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154628" name="슬라이드 번호 개체 틀 3">
            <a:extLst>
              <a:ext uri="{FF2B5EF4-FFF2-40B4-BE49-F238E27FC236}">
                <a16:creationId xmlns:a16="http://schemas.microsoft.com/office/drawing/2014/main" id="{D9399EB2-A8FF-341B-B239-2191EE1896C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5B381A5-4F09-4395-A553-DD8B3618CBC5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138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제목 1">
            <a:extLst>
              <a:ext uri="{FF2B5EF4-FFF2-40B4-BE49-F238E27FC236}">
                <a16:creationId xmlns:a16="http://schemas.microsoft.com/office/drawing/2014/main" id="{F2F3D187-662B-AA91-D74E-E22DD9F9B9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</a:t>
            </a:r>
            <a:r>
              <a:rPr lang="ko-KR" altLang="en-US"/>
              <a:t> </a:t>
            </a:r>
            <a:r>
              <a:rPr lang="en-US" altLang="ko-KR"/>
              <a:t>table </a:t>
            </a:r>
            <a:r>
              <a:rPr lang="ko-KR" altLang="en-US"/>
              <a:t>작성</a:t>
            </a:r>
          </a:p>
        </p:txBody>
      </p:sp>
      <p:sp>
        <p:nvSpPr>
          <p:cNvPr id="155651" name="내용 개체 틀 2">
            <a:extLst>
              <a:ext uri="{FF2B5EF4-FFF2-40B4-BE49-F238E27FC236}">
                <a16:creationId xmlns:a16="http://schemas.microsoft.com/office/drawing/2014/main" id="{CB7B4990-BD86-FA54-2693-D1447ABA6C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/>
              <a:t>AUTO_INCREMENT-mysql</a:t>
            </a:r>
            <a:r>
              <a:rPr lang="ko-KR" altLang="en-US"/>
              <a:t>만</a:t>
            </a:r>
            <a:r>
              <a:rPr lang="en-US" altLang="ko-KR"/>
              <a:t>, </a:t>
            </a:r>
            <a:r>
              <a:rPr lang="ko-KR" altLang="en-US"/>
              <a:t>자동증가</a:t>
            </a:r>
            <a:r>
              <a:rPr lang="en-US" altLang="ko-KR"/>
              <a:t>, primary key</a:t>
            </a:r>
            <a:r>
              <a:rPr lang="ko-KR" altLang="en-US"/>
              <a:t>여야만 가능하다</a:t>
            </a: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varchar – variant char</a:t>
            </a:r>
            <a:r>
              <a:rPr lang="ko-KR" altLang="en-US"/>
              <a:t>의 약자 </a:t>
            </a:r>
            <a:r>
              <a:rPr lang="en-US" altLang="ko-KR"/>
              <a:t>(</a:t>
            </a:r>
            <a:r>
              <a:rPr lang="ko-KR" altLang="en-US"/>
              <a:t>크기</a:t>
            </a:r>
            <a:r>
              <a:rPr lang="en-US" altLang="ko-KR"/>
              <a:t>) , </a:t>
            </a:r>
            <a:r>
              <a:rPr lang="ko-KR" altLang="en-US"/>
              <a:t>실제 입력된크기만큼만</a:t>
            </a:r>
            <a:r>
              <a:rPr lang="en-US" altLang="ko-KR"/>
              <a:t>, 2000</a:t>
            </a:r>
          </a:p>
          <a:p>
            <a:pPr marL="0" indent="0">
              <a:buFontTx/>
              <a:buNone/>
            </a:pPr>
            <a:r>
              <a:rPr lang="en-US" altLang="ko-KR"/>
              <a:t>char – </a:t>
            </a:r>
            <a:r>
              <a:rPr lang="ko-KR" altLang="en-US"/>
              <a:t>고정길이 무조건 다 차지</a:t>
            </a:r>
            <a:r>
              <a:rPr lang="en-US" altLang="ko-KR"/>
              <a:t>, 1000, </a:t>
            </a:r>
            <a:r>
              <a:rPr lang="ko-KR" altLang="en-US"/>
              <a:t>성별</a:t>
            </a:r>
            <a:r>
              <a:rPr lang="en-US" altLang="ko-KR"/>
              <a:t>,</a:t>
            </a:r>
            <a:r>
              <a:rPr lang="ko-KR" altLang="en-US"/>
              <a:t>우편번호</a:t>
            </a:r>
            <a:r>
              <a:rPr lang="en-US" altLang="ko-KR"/>
              <a:t>,</a:t>
            </a:r>
            <a:r>
              <a:rPr lang="ko-KR" altLang="en-US"/>
              <a:t>주민번호</a:t>
            </a:r>
            <a:r>
              <a:rPr lang="en-US" altLang="ko-KR"/>
              <a:t>,</a:t>
            </a:r>
            <a:r>
              <a:rPr lang="ko-KR" altLang="en-US"/>
              <a:t>사번  </a:t>
            </a: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longtext – 2G</a:t>
            </a:r>
          </a:p>
          <a:p>
            <a:pPr marL="0" indent="0">
              <a:buFontTx/>
              <a:buNone/>
            </a:pPr>
            <a:r>
              <a:rPr lang="en-US" altLang="ko-KR"/>
              <a:t>use mydb;</a:t>
            </a:r>
          </a:p>
          <a:p>
            <a:pPr marL="0" indent="0">
              <a:buFontTx/>
              <a:buNone/>
            </a:pPr>
            <a:r>
              <a:rPr lang="en-US" altLang="ko-KR"/>
              <a:t>CREATE TABLE board (</a:t>
            </a:r>
          </a:p>
          <a:p>
            <a:pPr marL="0" indent="0">
              <a:buFontTx/>
              <a:buNone/>
            </a:pPr>
            <a:r>
              <a:rPr lang="en-US" altLang="ko-KR"/>
              <a:t>	id INT(11) NOT NULL AUTO_INCREMENT,</a:t>
            </a:r>
          </a:p>
          <a:p>
            <a:pPr marL="0" indent="0">
              <a:buFontTx/>
              <a:buNone/>
            </a:pPr>
            <a:r>
              <a:rPr lang="en-US" altLang="ko-KR"/>
              <a:t>	title VARCHAR(300) NULL DEFAULT NULL,</a:t>
            </a:r>
          </a:p>
          <a:p>
            <a:pPr marL="0" indent="0">
              <a:buFontTx/>
              <a:buNone/>
            </a:pPr>
            <a:r>
              <a:rPr lang="en-US" altLang="ko-KR"/>
              <a:t>	contents LONGTEXT NULL DEFAULT NULL,</a:t>
            </a:r>
          </a:p>
          <a:p>
            <a:pPr marL="0" indent="0">
              <a:buFontTx/>
              <a:buNone/>
            </a:pPr>
            <a:r>
              <a:rPr lang="en-US" altLang="ko-KR"/>
              <a:t>	writer VARCHAR(50) NULL DEFAULT NULL,</a:t>
            </a:r>
          </a:p>
          <a:p>
            <a:pPr marL="0" indent="0">
              <a:buFontTx/>
              <a:buNone/>
            </a:pPr>
            <a:r>
              <a:rPr lang="en-US" altLang="ko-KR"/>
              <a:t>	wdate DATE NULL DEFAULT NULL,</a:t>
            </a:r>
          </a:p>
          <a:p>
            <a:pPr marL="0" indent="0">
              <a:buFontTx/>
              <a:buNone/>
            </a:pPr>
            <a:r>
              <a:rPr lang="en-US" altLang="ko-KR"/>
              <a:t>	PRIMARY KEY (id)</a:t>
            </a:r>
          </a:p>
          <a:p>
            <a:pPr marL="0" indent="0">
              <a:buFontTx/>
              <a:buNone/>
            </a:pPr>
            <a:r>
              <a:rPr lang="en-US" altLang="ko-KR"/>
              <a:t>);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—primary key </a:t>
            </a:r>
            <a:r>
              <a:rPr lang="ko-KR" altLang="en-US"/>
              <a:t>지정하기 </a:t>
            </a:r>
          </a:p>
        </p:txBody>
      </p:sp>
      <p:sp>
        <p:nvSpPr>
          <p:cNvPr id="155652" name="슬라이드 번호 개체 틀 3">
            <a:extLst>
              <a:ext uri="{FF2B5EF4-FFF2-40B4-BE49-F238E27FC236}">
                <a16:creationId xmlns:a16="http://schemas.microsoft.com/office/drawing/2014/main" id="{7345DB1F-8A96-2D47-7688-01D746AA504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7A6AF08-2287-4595-98CC-93C49D318EF7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139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CEFDC872-96B4-1158-E9B1-C9688482A7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Visual studio code </a:t>
            </a:r>
            <a:r>
              <a:rPr lang="ko-KR" altLang="en-US"/>
              <a:t>설치 </a:t>
            </a:r>
          </a:p>
        </p:txBody>
      </p:sp>
      <p:sp>
        <p:nvSpPr>
          <p:cNvPr id="19459" name="내용 개체 틀 2">
            <a:extLst>
              <a:ext uri="{FF2B5EF4-FFF2-40B4-BE49-F238E27FC236}">
                <a16:creationId xmlns:a16="http://schemas.microsoft.com/office/drawing/2014/main" id="{D9734988-61BC-E6EA-1AEF-827ED350E0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</a:t>
            </a:r>
            <a:r>
              <a:rPr lang="en-US" altLang="ko-KR"/>
              <a:t>– </a:t>
            </a:r>
            <a:r>
              <a:rPr lang="ko-KR" altLang="en-US"/>
              <a:t>기본설정 </a:t>
            </a:r>
            <a:r>
              <a:rPr lang="en-US" altLang="ko-KR"/>
              <a:t>- </a:t>
            </a:r>
            <a:r>
              <a:rPr lang="ko-KR" altLang="en-US"/>
              <a:t>설정 </a:t>
            </a:r>
            <a:r>
              <a:rPr lang="en-US" altLang="ko-KR"/>
              <a:t>– zoom   </a:t>
            </a:r>
            <a:r>
              <a:rPr lang="ko-KR" altLang="en-US"/>
              <a:t>화면 크기 설정하기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파일 </a:t>
            </a:r>
            <a:r>
              <a:rPr lang="en-US" altLang="ko-KR"/>
              <a:t>– </a:t>
            </a:r>
            <a:r>
              <a:rPr lang="ko-KR" altLang="en-US"/>
              <a:t>기본설정 </a:t>
            </a:r>
            <a:r>
              <a:rPr lang="en-US" altLang="ko-KR"/>
              <a:t>- </a:t>
            </a:r>
            <a:r>
              <a:rPr lang="ko-KR" altLang="en-US"/>
              <a:t>설정 </a:t>
            </a:r>
            <a:r>
              <a:rPr lang="en-US" altLang="ko-KR"/>
              <a:t>- theme  -  Default Light</a:t>
            </a:r>
            <a:r>
              <a:rPr lang="ko-KR" altLang="en-US"/>
              <a:t>로 설정한다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자동저장 체크 </a:t>
            </a:r>
            <a:endParaRPr lang="en-US" altLang="ko-KR"/>
          </a:p>
          <a:p>
            <a:endParaRPr lang="ko-KR" altLang="en-US"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제목 1">
            <a:extLst>
              <a:ext uri="{FF2B5EF4-FFF2-40B4-BE49-F238E27FC236}">
                <a16:creationId xmlns:a16="http://schemas.microsoft.com/office/drawing/2014/main" id="{21D7037D-74B3-3BDD-2E44-374B847D3F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0241AF-17E7-6D41-9F49-E712772B2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ko-KR" dirty="0"/>
              <a:t>insert into board(title,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1', '</a:t>
            </a:r>
            <a:r>
              <a:rPr lang="ko-KR" altLang="en-US" dirty="0"/>
              <a:t>내용</a:t>
            </a:r>
            <a:r>
              <a:rPr lang="en-US" altLang="ko-KR" dirty="0"/>
              <a:t>1', '</a:t>
            </a:r>
            <a:r>
              <a:rPr lang="ko-KR" altLang="en-US" dirty="0"/>
              <a:t>홍길동</a:t>
            </a:r>
            <a:r>
              <a:rPr lang="en-US" altLang="ko-KR" dirty="0"/>
              <a:t>1', now());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insert into board 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2', '</a:t>
            </a:r>
            <a:r>
              <a:rPr lang="ko-KR" altLang="en-US" dirty="0"/>
              <a:t>내용</a:t>
            </a:r>
            <a:r>
              <a:rPr lang="en-US" altLang="ko-KR" dirty="0"/>
              <a:t>2', '</a:t>
            </a:r>
            <a:r>
              <a:rPr lang="ko-KR" altLang="en-US" dirty="0"/>
              <a:t>홍길동</a:t>
            </a:r>
            <a:r>
              <a:rPr lang="en-US" altLang="ko-KR" dirty="0"/>
              <a:t>2', now());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insert into board 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3', '</a:t>
            </a:r>
            <a:r>
              <a:rPr lang="ko-KR" altLang="en-US" dirty="0"/>
              <a:t>내용</a:t>
            </a:r>
            <a:r>
              <a:rPr lang="en-US" altLang="ko-KR" dirty="0"/>
              <a:t>3', '</a:t>
            </a:r>
            <a:r>
              <a:rPr lang="ko-KR" altLang="en-US" dirty="0"/>
              <a:t>홍길동</a:t>
            </a:r>
            <a:r>
              <a:rPr lang="en-US" altLang="ko-KR" dirty="0"/>
              <a:t>3', now());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insert into board 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4', '</a:t>
            </a:r>
            <a:r>
              <a:rPr lang="ko-KR" altLang="en-US" dirty="0"/>
              <a:t>내용</a:t>
            </a:r>
            <a:r>
              <a:rPr lang="en-US" altLang="ko-KR" dirty="0"/>
              <a:t>4', '</a:t>
            </a:r>
            <a:r>
              <a:rPr lang="ko-KR" altLang="en-US" dirty="0"/>
              <a:t>홍길동</a:t>
            </a:r>
            <a:r>
              <a:rPr lang="en-US" altLang="ko-KR" dirty="0"/>
              <a:t>4', now());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insert into board (title, contents, writer, </a:t>
            </a:r>
            <a:r>
              <a:rPr lang="en-US" altLang="ko-KR" dirty="0" err="1"/>
              <a:t>wdate</a:t>
            </a:r>
            <a:r>
              <a:rPr lang="en-US" altLang="ko-KR" dirty="0"/>
              <a:t>) values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('</a:t>
            </a:r>
            <a:r>
              <a:rPr lang="ko-KR" altLang="en-US" dirty="0"/>
              <a:t>제목</a:t>
            </a:r>
            <a:r>
              <a:rPr lang="en-US" altLang="ko-KR" dirty="0"/>
              <a:t>5', '</a:t>
            </a:r>
            <a:r>
              <a:rPr lang="ko-KR" altLang="en-US" dirty="0"/>
              <a:t>내용</a:t>
            </a:r>
            <a:r>
              <a:rPr lang="en-US" altLang="ko-KR" dirty="0"/>
              <a:t>5', '</a:t>
            </a:r>
            <a:r>
              <a:rPr lang="ko-KR" altLang="en-US" dirty="0"/>
              <a:t>홍길동</a:t>
            </a:r>
            <a:r>
              <a:rPr lang="en-US" altLang="ko-KR" dirty="0"/>
              <a:t>5', now());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/>
              <a:t>select * from board;</a:t>
            </a:r>
          </a:p>
          <a:p>
            <a:pPr>
              <a:defRPr/>
            </a:pPr>
            <a:endParaRPr lang="en-US" altLang="ko-KR" dirty="0"/>
          </a:p>
        </p:txBody>
      </p:sp>
      <p:sp>
        <p:nvSpPr>
          <p:cNvPr id="156676" name="슬라이드 번호 개체 틀 3">
            <a:extLst>
              <a:ext uri="{FF2B5EF4-FFF2-40B4-BE49-F238E27FC236}">
                <a16:creationId xmlns:a16="http://schemas.microsoft.com/office/drawing/2014/main" id="{14AD13AC-4AFC-BE26-201B-180571DA8BD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495C6A7-9DCB-4328-85A7-4A71B7BA470F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140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제목 1">
            <a:extLst>
              <a:ext uri="{FF2B5EF4-FFF2-40B4-BE49-F238E27FC236}">
                <a16:creationId xmlns:a16="http://schemas.microsoft.com/office/drawing/2014/main" id="{42B15284-0643-13AB-7372-487C14A821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mysql</a:t>
            </a:r>
            <a:r>
              <a:rPr lang="ko-KR" altLang="en-US"/>
              <a:t>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99369-3D60-F977-38EB-F5044C310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US" altLang="ko-KR" b="1" dirty="0"/>
              <a:t>pip install </a:t>
            </a:r>
            <a:r>
              <a:rPr lang="en-US" altLang="ko-KR" b="1" dirty="0" err="1"/>
              <a:t>pymysql</a:t>
            </a:r>
            <a:r>
              <a:rPr lang="en-US" altLang="ko-KR" b="1" dirty="0"/>
              <a:t>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pip install </a:t>
            </a:r>
            <a:r>
              <a:rPr lang="en-US" altLang="ko-KR" b="1" dirty="0" err="1"/>
              <a:t>mysqlclient</a:t>
            </a:r>
            <a:endParaRPr lang="en-US" altLang="ko-KR" b="1" dirty="0"/>
          </a:p>
          <a:p>
            <a:pPr marL="0" indent="0">
              <a:buFontTx/>
              <a:buNone/>
              <a:defRPr/>
            </a:pPr>
            <a:endParaRPr lang="en-US" altLang="ko-KR" b="1" dirty="0"/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import </a:t>
            </a:r>
            <a:r>
              <a:rPr lang="en-US" altLang="ko-KR" b="1" dirty="0" err="1"/>
              <a:t>pymysql</a:t>
            </a:r>
            <a:endParaRPr lang="en-US" altLang="ko-KR" b="1" dirty="0"/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/>
              <a:t>conn = </a:t>
            </a:r>
            <a:r>
              <a:rPr lang="en-US" altLang="ko-KR" b="1" dirty="0" err="1"/>
              <a:t>pymysql.connect</a:t>
            </a:r>
            <a:r>
              <a:rPr lang="en-US" altLang="ko-KR" b="1" dirty="0"/>
              <a:t>(host = 'localhost', user = 'user01', password = '1234' ,</a:t>
            </a:r>
            <a:r>
              <a:rPr lang="en-US" altLang="ko-KR" b="1" dirty="0" err="1"/>
              <a:t>db</a:t>
            </a:r>
            <a:r>
              <a:rPr lang="en-US" altLang="ko-KR" b="1" dirty="0"/>
              <a:t> = '</a:t>
            </a:r>
            <a:r>
              <a:rPr lang="en-US" altLang="ko-KR" b="1" dirty="0" err="1"/>
              <a:t>mydb</a:t>
            </a:r>
            <a:r>
              <a:rPr lang="en-US" altLang="ko-KR" b="1" dirty="0"/>
              <a:t>', port=5306)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curs = </a:t>
            </a:r>
            <a:r>
              <a:rPr lang="en-US" altLang="ko-KR" b="1" dirty="0" err="1"/>
              <a:t>conn.cursor</a:t>
            </a:r>
            <a:r>
              <a:rPr lang="en-US" altLang="ko-KR" b="1" dirty="0"/>
              <a:t>()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 err="1"/>
              <a:t>sql</a:t>
            </a:r>
            <a:r>
              <a:rPr lang="en-US" altLang="ko-KR" b="1" dirty="0"/>
              <a:t> = "SELECT * FROM guestbook" # </a:t>
            </a:r>
            <a:r>
              <a:rPr lang="ko-KR" altLang="en-US" b="1" dirty="0"/>
              <a:t>실행 할 </a:t>
            </a:r>
            <a:r>
              <a:rPr lang="ko-KR" altLang="en-US" b="1" dirty="0" err="1"/>
              <a:t>쿼리문</a:t>
            </a:r>
            <a:r>
              <a:rPr lang="ko-KR" altLang="en-US" b="1" dirty="0"/>
              <a:t> 입력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curs.execute</a:t>
            </a:r>
            <a:r>
              <a:rPr lang="en-US" altLang="ko-KR" b="1" dirty="0"/>
              <a:t>(</a:t>
            </a:r>
            <a:r>
              <a:rPr lang="en-US" altLang="ko-KR" b="1" dirty="0" err="1"/>
              <a:t>sql</a:t>
            </a:r>
            <a:r>
              <a:rPr lang="en-US" altLang="ko-KR" b="1" dirty="0"/>
              <a:t>) # </a:t>
            </a:r>
            <a:r>
              <a:rPr lang="ko-KR" altLang="en-US" b="1" dirty="0" err="1"/>
              <a:t>쿼리문</a:t>
            </a:r>
            <a:r>
              <a:rPr lang="ko-KR" altLang="en-US" b="1" dirty="0"/>
              <a:t> 실행</a:t>
            </a:r>
          </a:p>
          <a:p>
            <a:pPr marL="0" indent="0">
              <a:buFontTx/>
              <a:buNone/>
              <a:defRPr/>
            </a:pPr>
            <a:br>
              <a:rPr lang="ko-KR" altLang="en-US" b="1" dirty="0"/>
            </a:br>
            <a:r>
              <a:rPr lang="en-US" altLang="ko-KR" b="1" dirty="0"/>
              <a:t>rows = </a:t>
            </a:r>
            <a:r>
              <a:rPr lang="en-US" altLang="ko-KR" b="1" dirty="0" err="1"/>
              <a:t>curs.fetchall</a:t>
            </a:r>
            <a:r>
              <a:rPr lang="en-US" altLang="ko-KR" b="1" dirty="0"/>
              <a:t>() # </a:t>
            </a:r>
            <a:r>
              <a:rPr lang="ko-KR" altLang="en-US" b="1" dirty="0"/>
              <a:t>데이터 패치</a:t>
            </a:r>
          </a:p>
          <a:p>
            <a:pPr marL="0" indent="0">
              <a:buFontTx/>
              <a:buNone/>
              <a:defRPr/>
            </a:pPr>
            <a:br>
              <a:rPr lang="ko-KR" altLang="en-US" b="1" dirty="0"/>
            </a:br>
            <a:r>
              <a:rPr lang="en-US" altLang="ko-KR" b="1" dirty="0"/>
              <a:t>for row in rows :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print(row)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 err="1"/>
              <a:t>conn.close</a:t>
            </a:r>
            <a:r>
              <a:rPr lang="en-US" altLang="ko-KR" b="1" dirty="0"/>
              <a:t>()</a:t>
            </a:r>
          </a:p>
          <a:p>
            <a:pPr marL="0" indent="0">
              <a:buFontTx/>
              <a:buNone/>
              <a:defRPr/>
            </a:pPr>
            <a:endParaRPr lang="en-US" altLang="ko-KR" b="1" dirty="0"/>
          </a:p>
          <a:p>
            <a:pPr marL="0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157700" name="슬라이드 번호 개체 틀 3">
            <a:extLst>
              <a:ext uri="{FF2B5EF4-FFF2-40B4-BE49-F238E27FC236}">
                <a16:creationId xmlns:a16="http://schemas.microsoft.com/office/drawing/2014/main" id="{63C227E0-E23F-C555-4C77-17EC5232FA7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B9424A7-B342-4168-A957-D681D8E127C7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141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제목 1">
            <a:extLst>
              <a:ext uri="{FF2B5EF4-FFF2-40B4-BE49-F238E27FC236}">
                <a16:creationId xmlns:a16="http://schemas.microsoft.com/office/drawing/2014/main" id="{6D43FA40-D694-C81D-D4DF-785190592C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mysql</a:t>
            </a:r>
            <a:r>
              <a:rPr lang="ko-KR" altLang="en-US"/>
              <a:t>연동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32578-A4A9-B44F-3EB3-9161145AA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US" altLang="ko-KR" b="1" dirty="0" err="1"/>
              <a:t>sql</a:t>
            </a:r>
            <a:r>
              <a:rPr lang="en-US" altLang="ko-KR" b="1" dirty="0"/>
              <a:t> = """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insert into guestbook(title, contents, writer, </a:t>
            </a:r>
            <a:r>
              <a:rPr lang="en-US" altLang="ko-KR" b="1" dirty="0" err="1"/>
              <a:t>wdate</a:t>
            </a:r>
            <a:r>
              <a:rPr lang="en-US" altLang="ko-KR" b="1" dirty="0"/>
              <a:t>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values (%s, %s, %s, now())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"""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curs.execute</a:t>
            </a:r>
            <a:r>
              <a:rPr lang="en-US" altLang="ko-KR" b="1" dirty="0"/>
              <a:t>(</a:t>
            </a:r>
            <a:r>
              <a:rPr lang="en-US" altLang="ko-KR" b="1" dirty="0" err="1"/>
              <a:t>sql</a:t>
            </a:r>
            <a:r>
              <a:rPr lang="en-US" altLang="ko-KR" b="1" dirty="0"/>
              <a:t>, ('</a:t>
            </a:r>
            <a:r>
              <a:rPr lang="ko-KR" altLang="en-US" b="1" dirty="0"/>
              <a:t>제목입니다</a:t>
            </a:r>
            <a:r>
              <a:rPr lang="en-US" altLang="ko-KR" b="1" dirty="0"/>
              <a:t>.', '</a:t>
            </a:r>
            <a:r>
              <a:rPr lang="ko-KR" altLang="en-US" b="1" dirty="0"/>
              <a:t>내용입니다</a:t>
            </a:r>
            <a:r>
              <a:rPr lang="en-US" altLang="ko-KR" b="1" dirty="0"/>
              <a:t>.', '</a:t>
            </a:r>
            <a:r>
              <a:rPr lang="ko-KR" altLang="en-US" b="1" dirty="0"/>
              <a:t>작성자</a:t>
            </a:r>
            <a:r>
              <a:rPr lang="en-US" altLang="ko-KR" b="1" dirty="0"/>
              <a:t>'))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curs.execute</a:t>
            </a:r>
            <a:r>
              <a:rPr lang="en-US" altLang="ko-KR" b="1" dirty="0"/>
              <a:t>(</a:t>
            </a:r>
            <a:r>
              <a:rPr lang="en-US" altLang="ko-KR" b="1" dirty="0" err="1"/>
              <a:t>sql</a:t>
            </a:r>
            <a:r>
              <a:rPr lang="en-US" altLang="ko-KR" b="1" dirty="0"/>
              <a:t>, ('</a:t>
            </a:r>
            <a:r>
              <a:rPr lang="ko-KR" altLang="en-US" b="1" dirty="0"/>
              <a:t>제목입니다</a:t>
            </a:r>
            <a:r>
              <a:rPr lang="en-US" altLang="ko-KR" b="1" dirty="0"/>
              <a:t>.', '</a:t>
            </a:r>
            <a:r>
              <a:rPr lang="ko-KR" altLang="en-US" b="1" dirty="0"/>
              <a:t>내용입니다</a:t>
            </a:r>
            <a:r>
              <a:rPr lang="en-US" altLang="ko-KR" b="1" dirty="0"/>
              <a:t>.', '</a:t>
            </a:r>
            <a:r>
              <a:rPr lang="ko-KR" altLang="en-US" b="1" dirty="0"/>
              <a:t>작성자</a:t>
            </a:r>
            <a:r>
              <a:rPr lang="en-US" altLang="ko-KR" b="1" dirty="0"/>
              <a:t>'))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 err="1"/>
              <a:t>sql</a:t>
            </a:r>
            <a:r>
              <a:rPr lang="en-US" altLang="ko-KR" b="1" dirty="0"/>
              <a:t> = """update guestbook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set title = '</a:t>
            </a:r>
            <a:r>
              <a:rPr lang="ko-KR" altLang="en-US" b="1" dirty="0"/>
              <a:t>제목을 수정합니다</a:t>
            </a:r>
            <a:r>
              <a:rPr lang="en-US" altLang="ko-KR" b="1" dirty="0"/>
              <a:t>.'</a:t>
            </a:r>
            <a:endParaRPr lang="ko-KR" altLang="en-US" b="1" dirty="0"/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where id=1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"""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curs.execute</a:t>
            </a:r>
            <a:r>
              <a:rPr lang="en-US" altLang="ko-KR" b="1" dirty="0"/>
              <a:t>(</a:t>
            </a:r>
            <a:r>
              <a:rPr lang="en-US" altLang="ko-KR" b="1" dirty="0" err="1"/>
              <a:t>sql</a:t>
            </a:r>
            <a:r>
              <a:rPr lang="en-US" altLang="ko-KR" b="1" dirty="0"/>
              <a:t>)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 err="1"/>
              <a:t>sql</a:t>
            </a:r>
            <a:r>
              <a:rPr lang="en-US" altLang="ko-KR" b="1" dirty="0"/>
              <a:t> = "delete from guestbook where id=%s"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curs.execute</a:t>
            </a:r>
            <a:r>
              <a:rPr lang="en-US" altLang="ko-KR" b="1" dirty="0"/>
              <a:t>(</a:t>
            </a:r>
            <a:r>
              <a:rPr lang="en-US" altLang="ko-KR" b="1" dirty="0" err="1"/>
              <a:t>sql</a:t>
            </a:r>
            <a:r>
              <a:rPr lang="en-US" altLang="ko-KR" b="1" dirty="0"/>
              <a:t>, 6)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endParaRPr lang="ko-KR" altLang="en-US" dirty="0"/>
          </a:p>
        </p:txBody>
      </p:sp>
      <p:sp>
        <p:nvSpPr>
          <p:cNvPr id="158724" name="슬라이드 번호 개체 틀 3">
            <a:extLst>
              <a:ext uri="{FF2B5EF4-FFF2-40B4-BE49-F238E27FC236}">
                <a16:creationId xmlns:a16="http://schemas.microsoft.com/office/drawing/2014/main" id="{D8449A15-CA65-CEF4-EA66-2B98DF79CC2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AFD9649-8B34-4EBB-B38F-0B883C91CC7B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142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제목 1">
            <a:extLst>
              <a:ext uri="{FF2B5EF4-FFF2-40B4-BE49-F238E27FC236}">
                <a16:creationId xmlns:a16="http://schemas.microsoft.com/office/drawing/2014/main" id="{DDE73368-37A6-BEBB-F0D9-406BA702E0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장고와 연동하기 </a:t>
            </a:r>
          </a:p>
        </p:txBody>
      </p:sp>
      <p:sp>
        <p:nvSpPr>
          <p:cNvPr id="159747" name="내용 개체 틀 2">
            <a:extLst>
              <a:ext uri="{FF2B5EF4-FFF2-40B4-BE49-F238E27FC236}">
                <a16:creationId xmlns:a16="http://schemas.microsoft.com/office/drawing/2014/main" id="{79F7B82A-3EE8-032F-2A01-D2192E095B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pip</a:t>
            </a:r>
            <a:r>
              <a:rPr lang="ko-KR" altLang="en-US"/>
              <a:t> </a:t>
            </a:r>
            <a:r>
              <a:rPr lang="en-US" altLang="ko-KR"/>
              <a:t>install</a:t>
            </a:r>
            <a:r>
              <a:rPr lang="ko-KR" altLang="en-US"/>
              <a:t> </a:t>
            </a:r>
            <a:r>
              <a:rPr lang="en-US" altLang="ko-KR"/>
              <a:t>mysqlclient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python manage.py migrate</a:t>
            </a:r>
          </a:p>
          <a:p>
            <a:endParaRPr lang="en-US" altLang="ko-KR"/>
          </a:p>
          <a:p>
            <a:r>
              <a:rPr lang="nl-NL" altLang="ko-KR"/>
              <a:t>mysql -u root -p --port=5306</a:t>
            </a:r>
          </a:p>
          <a:p>
            <a:endParaRPr lang="en-US" altLang="ko-KR"/>
          </a:p>
          <a:p>
            <a:r>
              <a:rPr lang="en-US" altLang="ko-KR"/>
              <a:t>show tables </a:t>
            </a:r>
          </a:p>
          <a:p>
            <a:r>
              <a:rPr lang="en-US" altLang="ko-KR"/>
              <a:t>select * from blog_question;</a:t>
            </a:r>
          </a:p>
          <a:p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python manage.py createsuperuser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admin/1234, admin@mysite.com</a:t>
            </a:r>
            <a:endParaRPr lang="ko-KR" altLang="en-US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제목 1">
            <a:extLst>
              <a:ext uri="{FF2B5EF4-FFF2-40B4-BE49-F238E27FC236}">
                <a16:creationId xmlns:a16="http://schemas.microsoft.com/office/drawing/2014/main" id="{3CE64652-ADC4-F240-690C-D9E7E093BC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setting.py</a:t>
            </a:r>
            <a:endParaRPr lang="ko-KR" altLang="en-US"/>
          </a:p>
        </p:txBody>
      </p:sp>
      <p:sp>
        <p:nvSpPr>
          <p:cNvPr id="160771" name="내용 개체 틀 2">
            <a:extLst>
              <a:ext uri="{FF2B5EF4-FFF2-40B4-BE49-F238E27FC236}">
                <a16:creationId xmlns:a16="http://schemas.microsoft.com/office/drawing/2014/main" id="{9089D51C-9792-0011-B44E-AC3D0CC8DC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pip install pymysql </a:t>
            </a:r>
          </a:p>
          <a:p>
            <a:r>
              <a:rPr lang="en-US" altLang="ko-KR"/>
              <a:t>pip install mysqlclient</a:t>
            </a:r>
          </a:p>
          <a:p>
            <a:endParaRPr lang="ko-KR" altLang="en-US"/>
          </a:p>
        </p:txBody>
      </p:sp>
      <p:pic>
        <p:nvPicPr>
          <p:cNvPr id="160772" name="그림 3">
            <a:extLst>
              <a:ext uri="{FF2B5EF4-FFF2-40B4-BE49-F238E27FC236}">
                <a16:creationId xmlns:a16="http://schemas.microsoft.com/office/drawing/2014/main" id="{93229DB5-A5BD-1164-C9FF-C2221402F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595563"/>
            <a:ext cx="63531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제목 1">
            <a:extLst>
              <a:ext uri="{FF2B5EF4-FFF2-40B4-BE49-F238E27FC236}">
                <a16:creationId xmlns:a16="http://schemas.microsoft.com/office/drawing/2014/main" id="{581F5D84-F453-F8BF-C8D8-47707A70C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61795" name="내용 개체 틀 3">
            <a:extLst>
              <a:ext uri="{FF2B5EF4-FFF2-40B4-BE49-F238E27FC236}">
                <a16:creationId xmlns:a16="http://schemas.microsoft.com/office/drawing/2014/main" id="{3108FAE2-7645-5948-4233-B50C5B335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947738"/>
            <a:ext cx="8601075" cy="5256212"/>
          </a:xfr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제목 1">
            <a:extLst>
              <a:ext uri="{FF2B5EF4-FFF2-40B4-BE49-F238E27FC236}">
                <a16:creationId xmlns:a16="http://schemas.microsoft.com/office/drawing/2014/main" id="{07B04E31-8B5B-293E-E735-C2AC05EE9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DB</a:t>
            </a:r>
            <a:r>
              <a:rPr lang="ko-KR" altLang="en-US"/>
              <a:t>커넥션풀 사용하기 </a:t>
            </a:r>
          </a:p>
        </p:txBody>
      </p:sp>
      <p:sp>
        <p:nvSpPr>
          <p:cNvPr id="162819" name="내용 개체 틀 2">
            <a:extLst>
              <a:ext uri="{FF2B5EF4-FFF2-40B4-BE49-F238E27FC236}">
                <a16:creationId xmlns:a16="http://schemas.microsoft.com/office/drawing/2014/main" id="{145B857D-2D5A-BFAE-69C3-F7EA28D682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pip install sqlalchemy </a:t>
            </a:r>
            <a:endParaRPr lang="ko-KR" altLang="en-US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09F9A4-3AF1-551B-38C9-0FBA098C40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MongoDB</a:t>
            </a:r>
            <a:endParaRPr lang="ko-KR" altLang="en-US" dirty="0"/>
          </a:p>
        </p:txBody>
      </p:sp>
      <p:sp>
        <p:nvSpPr>
          <p:cNvPr id="163843" name="부제목 2">
            <a:extLst>
              <a:ext uri="{FF2B5EF4-FFF2-40B4-BE49-F238E27FC236}">
                <a16:creationId xmlns:a16="http://schemas.microsoft.com/office/drawing/2014/main" id="{BABCCF49-D063-97FC-3D6B-5AF8A29E62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3844" name="슬라이드 번호 개체 틀 3">
            <a:extLst>
              <a:ext uri="{FF2B5EF4-FFF2-40B4-BE49-F238E27FC236}">
                <a16:creationId xmlns:a16="http://schemas.microsoft.com/office/drawing/2014/main" id="{5E6AEAC4-70F3-A00B-F99B-650CBB28974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C869E1A-5DAE-44A0-9DF1-87751CD0A165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147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제목 1">
            <a:extLst>
              <a:ext uri="{FF2B5EF4-FFF2-40B4-BE49-F238E27FC236}">
                <a16:creationId xmlns:a16="http://schemas.microsoft.com/office/drawing/2014/main" id="{85B647C4-5C09-45CC-7F4E-DEA41433ED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</a:t>
            </a:r>
            <a:r>
              <a:rPr lang="ko-KR" altLang="en-US"/>
              <a:t> 설치하기</a:t>
            </a:r>
          </a:p>
        </p:txBody>
      </p:sp>
      <p:sp>
        <p:nvSpPr>
          <p:cNvPr id="164867" name="내용 개체 틀 2">
            <a:extLst>
              <a:ext uri="{FF2B5EF4-FFF2-40B4-BE49-F238E27FC236}">
                <a16:creationId xmlns:a16="http://schemas.microsoft.com/office/drawing/2014/main" id="{45F2143E-5623-773D-A254-092D5B6D43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몽고디비 다운로드및 설치 </a:t>
            </a:r>
          </a:p>
          <a:p>
            <a:endParaRPr lang="en-US" altLang="ko-KR"/>
          </a:p>
          <a:p>
            <a:r>
              <a:rPr lang="en-US" altLang="ko-KR" sz="1800">
                <a:hlinkClick r:id="rId2"/>
              </a:rPr>
              <a:t>https://www.mongodb.com/download-center?jmp=nav#community</a:t>
            </a:r>
            <a:endParaRPr lang="en-US" altLang="ko-KR" sz="1800"/>
          </a:p>
          <a:p>
            <a:endParaRPr lang="en-US" altLang="ko-KR"/>
          </a:p>
          <a:p>
            <a:r>
              <a:rPr lang="ko-KR" altLang="en-US"/>
              <a:t>설치후 사용하기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사용방법 </a:t>
            </a:r>
          </a:p>
          <a:p>
            <a:r>
              <a:rPr lang="ko-KR" altLang="en-US"/>
              <a:t>환경변수 </a:t>
            </a:r>
            <a:r>
              <a:rPr lang="en-US" altLang="ko-KR"/>
              <a:t>path </a:t>
            </a:r>
            <a:r>
              <a:rPr lang="ko-KR" altLang="en-US"/>
              <a:t>에 다음 경로 추가하기 </a:t>
            </a:r>
          </a:p>
          <a:p>
            <a:r>
              <a:rPr lang="en-US" altLang="ko-KR"/>
              <a:t>C:\Program Files\MongoDB\Server\4.0\bin</a:t>
            </a:r>
          </a:p>
          <a:p>
            <a:endParaRPr lang="ko-KR" altLang="en-US"/>
          </a:p>
        </p:txBody>
      </p:sp>
      <p:sp>
        <p:nvSpPr>
          <p:cNvPr id="164868" name="슬라이드 번호 개체 틀 3">
            <a:extLst>
              <a:ext uri="{FF2B5EF4-FFF2-40B4-BE49-F238E27FC236}">
                <a16:creationId xmlns:a16="http://schemas.microsoft.com/office/drawing/2014/main" id="{33D1DECC-1A4D-D07C-2710-60357F71920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E6D1110-58FC-45EC-8E15-CFBA81F0BA3A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148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제목 1">
            <a:extLst>
              <a:ext uri="{FF2B5EF4-FFF2-40B4-BE49-F238E27FC236}">
                <a16:creationId xmlns:a16="http://schemas.microsoft.com/office/drawing/2014/main" id="{F87705B6-A32F-1FEA-8C40-658797158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165891" name="내용 개체 틀 2">
            <a:extLst>
              <a:ext uri="{FF2B5EF4-FFF2-40B4-BE49-F238E27FC236}">
                <a16:creationId xmlns:a16="http://schemas.microsoft.com/office/drawing/2014/main" id="{3604E484-E67D-D526-4E79-EE9628BDAB5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몽고디비 서버 작동하기 </a:t>
            </a:r>
          </a:p>
          <a:p>
            <a:r>
              <a:rPr lang="en-US" altLang="ko-KR"/>
              <a:t>mongod</a:t>
            </a:r>
          </a:p>
          <a:p>
            <a:endParaRPr lang="en-US" altLang="ko-KR"/>
          </a:p>
          <a:p>
            <a:r>
              <a:rPr lang="ko-KR" altLang="en-US"/>
              <a:t>데이터 들어갈 경로 없다고 함 </a:t>
            </a:r>
          </a:p>
          <a:p>
            <a:r>
              <a:rPr lang="ko-KR" altLang="en-US"/>
              <a:t>경로 만들기  </a:t>
            </a:r>
            <a:r>
              <a:rPr lang="en-US" altLang="ko-KR"/>
              <a:t>c:/data/db</a:t>
            </a:r>
          </a:p>
          <a:p>
            <a:endParaRPr lang="en-US" altLang="ko-KR"/>
          </a:p>
          <a:p>
            <a:r>
              <a:rPr lang="ko-KR" altLang="en-US"/>
              <a:t>데이터베이스 </a:t>
            </a:r>
          </a:p>
          <a:p>
            <a:r>
              <a:rPr lang="en-US" altLang="ko-KR"/>
              <a:t>c:/data/db</a:t>
            </a:r>
          </a:p>
          <a:p>
            <a:endParaRPr lang="en-US" altLang="ko-KR"/>
          </a:p>
          <a:p>
            <a:r>
              <a:rPr lang="ko-KR" altLang="en-US"/>
              <a:t>몽고디비 서버 작동하기 </a:t>
            </a:r>
          </a:p>
          <a:p>
            <a:r>
              <a:rPr lang="en-US" altLang="ko-KR"/>
              <a:t>mongod</a:t>
            </a:r>
            <a:endParaRPr lang="ko-KR" altLang="en-US"/>
          </a:p>
        </p:txBody>
      </p:sp>
      <p:sp>
        <p:nvSpPr>
          <p:cNvPr id="165892" name="슬라이드 번호 개체 틀 3">
            <a:extLst>
              <a:ext uri="{FF2B5EF4-FFF2-40B4-BE49-F238E27FC236}">
                <a16:creationId xmlns:a16="http://schemas.microsoft.com/office/drawing/2014/main" id="{938F4909-E4F1-9975-A144-3915F6A1179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5577714-560B-4D1E-AF62-73601DB1C92D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149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3AF2306C-FBA2-124D-EC66-5EAF7C4A9B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066088" cy="792162"/>
          </a:xfrm>
        </p:spPr>
        <p:txBody>
          <a:bodyPr/>
          <a:lstStyle/>
          <a:p>
            <a:r>
              <a:rPr lang="en-US" altLang="ko-KR"/>
              <a:t>Visual</a:t>
            </a:r>
            <a:r>
              <a:rPr lang="ko-KR" altLang="en-US"/>
              <a:t> </a:t>
            </a:r>
            <a:r>
              <a:rPr lang="en-US" altLang="ko-KR"/>
              <a:t>Studio</a:t>
            </a:r>
            <a:r>
              <a:rPr lang="ko-KR" altLang="en-US"/>
              <a:t> </a:t>
            </a:r>
            <a:r>
              <a:rPr lang="en-US" altLang="ko-KR"/>
              <a:t>Code</a:t>
            </a:r>
            <a:endParaRPr lang="ko-KR" altLang="en-US"/>
          </a:p>
        </p:txBody>
      </p:sp>
      <p:sp>
        <p:nvSpPr>
          <p:cNvPr id="20483" name="내용 개체 틀 2">
            <a:extLst>
              <a:ext uri="{FF2B5EF4-FFF2-40B4-BE49-F238E27FC236}">
                <a16:creationId xmlns:a16="http://schemas.microsoft.com/office/drawing/2014/main" id="{EB19B2CF-B14D-FDB1-03DB-CD7FD2AB9F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파일 </a:t>
            </a:r>
            <a:r>
              <a:rPr lang="en-US" altLang="ko-KR"/>
              <a:t>– </a:t>
            </a:r>
            <a:r>
              <a:rPr lang="ko-KR" altLang="en-US"/>
              <a:t>폴더 열기 </a:t>
            </a:r>
            <a:r>
              <a:rPr lang="en-US" altLang="ko-KR"/>
              <a:t>– django_workspace </a:t>
            </a:r>
            <a:r>
              <a:rPr lang="ko-KR" altLang="en-US"/>
              <a:t>라고 새로 만들기한 후 폴더를 선택한다 </a:t>
            </a:r>
            <a:endParaRPr lang="en-US" altLang="ko-KR"/>
          </a:p>
          <a:p>
            <a:r>
              <a:rPr lang="ko-KR" altLang="en-US"/>
              <a:t>앞으로 만든 모든 파일은 이곳에 저장된다</a:t>
            </a:r>
            <a:r>
              <a:rPr lang="en-US" altLang="ko-KR"/>
              <a:t>. </a:t>
            </a:r>
          </a:p>
          <a:p>
            <a:r>
              <a:rPr lang="ko-KR" altLang="en-US"/>
              <a:t>파이썬 번역 설정은 각 폴더마다 별도의 설정파일이 만들어진다 </a:t>
            </a:r>
            <a:endParaRPr lang="en-US" altLang="ko-KR"/>
          </a:p>
          <a:p>
            <a:r>
              <a:rPr lang="ko-KR" altLang="en-US"/>
              <a:t>디버그</a:t>
            </a:r>
            <a:r>
              <a:rPr lang="en-US" altLang="ko-KR"/>
              <a:t>(Debug) – </a:t>
            </a:r>
            <a:r>
              <a:rPr lang="ko-KR" altLang="en-US"/>
              <a:t>구성 추가 </a:t>
            </a:r>
            <a:r>
              <a:rPr lang="en-US" altLang="ko-KR"/>
              <a:t>– anaconda</a:t>
            </a:r>
            <a:r>
              <a:rPr lang="ko-KR" altLang="en-US"/>
              <a:t>을 선택해준다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20484" name="슬라이드 번호 개체 틀 3">
            <a:extLst>
              <a:ext uri="{FF2B5EF4-FFF2-40B4-BE49-F238E27FC236}">
                <a16:creationId xmlns:a16="http://schemas.microsoft.com/office/drawing/2014/main" id="{4F7D5538-11FC-986D-E459-8A2C8718B04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45E3C5B-AE22-480B-81C1-9D552BFE74AB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20485" name="그림 1">
            <a:extLst>
              <a:ext uri="{FF2B5EF4-FFF2-40B4-BE49-F238E27FC236}">
                <a16:creationId xmlns:a16="http://schemas.microsoft.com/office/drawing/2014/main" id="{9FC2195C-6E1A-1D2A-6ED4-8A6063EAD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068638"/>
            <a:ext cx="7091362" cy="32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제목 1">
            <a:extLst>
              <a:ext uri="{FF2B5EF4-FFF2-40B4-BE49-F238E27FC236}">
                <a16:creationId xmlns:a16="http://schemas.microsoft.com/office/drawing/2014/main" id="{C3361853-0D98-2808-C4E8-D01B1EE62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97CD93-D163-65D6-43B8-405E50757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서버와 통신하기 </a:t>
            </a:r>
          </a:p>
          <a:p>
            <a:pPr>
              <a:defRPr/>
            </a:pPr>
            <a:r>
              <a:rPr lang="en-US" altLang="ko-KR" dirty="0"/>
              <a:t>mongo 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명령어 </a:t>
            </a:r>
          </a:p>
          <a:p>
            <a:pPr>
              <a:defRPr/>
            </a:pPr>
            <a:r>
              <a:rPr lang="en-US" altLang="ko-KR" dirty="0"/>
              <a:t>&gt;</a:t>
            </a:r>
            <a:r>
              <a:rPr lang="en-US" altLang="ko-KR" dirty="0" err="1"/>
              <a:t>db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test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 err="1"/>
              <a:t>디비를</a:t>
            </a:r>
            <a:r>
              <a:rPr lang="ko-KR" altLang="en-US" dirty="0"/>
              <a:t> 모두 보여줘라 </a:t>
            </a:r>
          </a:p>
          <a:p>
            <a:pPr>
              <a:defRPr/>
            </a:pPr>
            <a:r>
              <a:rPr lang="en-US" altLang="ko-KR" dirty="0"/>
              <a:t>&gt;show </a:t>
            </a:r>
            <a:r>
              <a:rPr lang="en-US" altLang="ko-KR" dirty="0" err="1"/>
              <a:t>dbs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admin   0.000GB</a:t>
            </a:r>
          </a:p>
          <a:p>
            <a:pPr>
              <a:defRPr/>
            </a:pPr>
            <a:r>
              <a:rPr lang="en-US" altLang="ko-KR" dirty="0"/>
              <a:t>config  0.000GB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local   0.000GB</a:t>
            </a:r>
            <a:endParaRPr lang="ko-KR" altLang="en-US" dirty="0"/>
          </a:p>
        </p:txBody>
      </p:sp>
      <p:sp>
        <p:nvSpPr>
          <p:cNvPr id="166916" name="슬라이드 번호 개체 틀 3">
            <a:extLst>
              <a:ext uri="{FF2B5EF4-FFF2-40B4-BE49-F238E27FC236}">
                <a16:creationId xmlns:a16="http://schemas.microsoft.com/office/drawing/2014/main" id="{9E05BC36-6ABF-E1FC-41DC-3D6CDFD4D6D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A253038-57C6-4D9A-A345-33D1D6DC1F0E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150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제목 1">
            <a:extLst>
              <a:ext uri="{FF2B5EF4-FFF2-40B4-BE49-F238E27FC236}">
                <a16:creationId xmlns:a16="http://schemas.microsoft.com/office/drawing/2014/main" id="{F83C829D-93B1-D68D-9041-42012396F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FB5F4-0299-E582-8966-700D06B3A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" y="1341438"/>
            <a:ext cx="8229600" cy="4784725"/>
          </a:xfrm>
        </p:spPr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ko-KR" altLang="en-US" dirty="0" err="1"/>
              <a:t>디비</a:t>
            </a:r>
            <a:r>
              <a:rPr lang="ko-KR" altLang="en-US" dirty="0"/>
              <a:t> 사용 명령어 </a:t>
            </a:r>
            <a:r>
              <a:rPr lang="en-US" altLang="ko-KR" dirty="0"/>
              <a:t>- </a:t>
            </a:r>
            <a:r>
              <a:rPr lang="ko-KR" altLang="en-US" dirty="0"/>
              <a:t>없으면 알아서 만들어준다 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&gt;use </a:t>
            </a:r>
            <a:r>
              <a:rPr lang="en-US" altLang="ko-KR" dirty="0" err="1"/>
              <a:t>mydb</a:t>
            </a:r>
            <a:r>
              <a:rPr lang="en-US" altLang="ko-KR" dirty="0"/>
              <a:t> 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ko-KR" altLang="en-US" dirty="0" err="1"/>
              <a:t>디비</a:t>
            </a:r>
            <a:r>
              <a:rPr lang="ko-KR" altLang="en-US" dirty="0"/>
              <a:t> 삭제 명령어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&gt;</a:t>
            </a:r>
            <a:r>
              <a:rPr lang="en-US" altLang="ko-KR" dirty="0" err="1"/>
              <a:t>db.dropDatabase</a:t>
            </a:r>
            <a:r>
              <a:rPr lang="en-US" altLang="ko-KR" dirty="0"/>
              <a:t>()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/>
              <a:t>MongoDB</a:t>
            </a:r>
            <a:r>
              <a:rPr lang="ko-KR" altLang="en-US" dirty="0"/>
              <a:t>에서는 </a:t>
            </a:r>
            <a:r>
              <a:rPr lang="en-US" altLang="ko-KR" dirty="0"/>
              <a:t>table</a:t>
            </a:r>
            <a:r>
              <a:rPr lang="ko-KR" altLang="en-US" dirty="0"/>
              <a:t>도 </a:t>
            </a:r>
            <a:r>
              <a:rPr lang="en-US" altLang="ko-KR" dirty="0"/>
              <a:t>record</a:t>
            </a:r>
            <a:r>
              <a:rPr lang="ko-KR" altLang="en-US" dirty="0"/>
              <a:t>도 없다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  <a:defRPr/>
            </a:pPr>
            <a:r>
              <a:rPr lang="ko-KR" altLang="en-US" dirty="0"/>
              <a:t>대신 비슷한 개념으로 각각 </a:t>
            </a:r>
            <a:r>
              <a:rPr lang="en-US" altLang="ko-KR" dirty="0"/>
              <a:t>collection</a:t>
            </a:r>
            <a:r>
              <a:rPr lang="ko-KR" altLang="en-US" dirty="0"/>
              <a:t>과 </a:t>
            </a:r>
            <a:r>
              <a:rPr lang="en-US" altLang="ko-KR" dirty="0"/>
              <a:t>document</a:t>
            </a:r>
            <a:r>
              <a:rPr lang="ko-KR" altLang="en-US" dirty="0"/>
              <a:t>가 존재한다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RDBMS</a:t>
            </a:r>
            <a:r>
              <a:rPr lang="ko-KR" altLang="en-US" dirty="0"/>
              <a:t>로 따지면 </a:t>
            </a:r>
            <a:r>
              <a:rPr lang="en-US" altLang="ko-KR" dirty="0"/>
              <a:t>table</a:t>
            </a:r>
            <a:r>
              <a:rPr lang="ko-KR" altLang="en-US" dirty="0"/>
              <a:t>과 </a:t>
            </a:r>
            <a:r>
              <a:rPr lang="en-US" altLang="ko-KR" dirty="0"/>
              <a:t>record</a:t>
            </a:r>
            <a:r>
              <a:rPr lang="ko-KR" altLang="en-US" dirty="0"/>
              <a:t>와 </a:t>
            </a:r>
            <a:r>
              <a:rPr lang="ko-KR" altLang="en-US" dirty="0" err="1"/>
              <a:t>비슷한개념이다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/>
              <a:t>&gt; show collections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&gt; </a:t>
            </a:r>
            <a:r>
              <a:rPr lang="en-US" altLang="ko-KR" dirty="0" err="1"/>
              <a:t>db.createCollection</a:t>
            </a:r>
            <a:r>
              <a:rPr lang="en-US" altLang="ko-KR" dirty="0"/>
              <a:t>('person')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{ "ok" : 1 }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&gt; show collections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person</a:t>
            </a:r>
            <a:endParaRPr lang="ko-KR" altLang="en-US" dirty="0"/>
          </a:p>
        </p:txBody>
      </p:sp>
      <p:sp>
        <p:nvSpPr>
          <p:cNvPr id="167940" name="슬라이드 번호 개체 틀 3">
            <a:extLst>
              <a:ext uri="{FF2B5EF4-FFF2-40B4-BE49-F238E27FC236}">
                <a16:creationId xmlns:a16="http://schemas.microsoft.com/office/drawing/2014/main" id="{7AE16E52-4295-80D7-64D0-5C8918854C8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FE3B1EAC-E26A-46F3-8B3D-CAD1BBB7B433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151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제목 1">
            <a:extLst>
              <a:ext uri="{FF2B5EF4-FFF2-40B4-BE49-F238E27FC236}">
                <a16:creationId xmlns:a16="http://schemas.microsoft.com/office/drawing/2014/main" id="{5BD6875C-B7AC-3250-FC51-94F10ECA08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168963" name="내용 개체 틀 2">
            <a:extLst>
              <a:ext uri="{FF2B5EF4-FFF2-40B4-BE49-F238E27FC236}">
                <a16:creationId xmlns:a16="http://schemas.microsoft.com/office/drawing/2014/main" id="{AD3A636E-71AD-91DA-7176-647538F7DD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데이터 추가하기 형식</a:t>
            </a:r>
          </a:p>
          <a:p>
            <a:endParaRPr lang="en-US" altLang="ko-KR"/>
          </a:p>
          <a:p>
            <a:r>
              <a:rPr lang="en-US" altLang="ko-KR"/>
              <a:t>db.&lt;</a:t>
            </a:r>
            <a:r>
              <a:rPr lang="ko-KR" altLang="en-US"/>
              <a:t>컬렉션명</a:t>
            </a:r>
            <a:r>
              <a:rPr lang="en-US" altLang="ko-KR"/>
              <a:t>&gt;.insert(&lt;json&gt;)</a:t>
            </a:r>
          </a:p>
          <a:p>
            <a:endParaRPr lang="en-US" altLang="ko-KR"/>
          </a:p>
          <a:p>
            <a:r>
              <a:rPr lang="en-US" altLang="ko-KR"/>
              <a:t>db.person.insert({'name':'</a:t>
            </a:r>
            <a:r>
              <a:rPr lang="ko-KR" altLang="en-US"/>
              <a:t>홍길동</a:t>
            </a:r>
            <a:r>
              <a:rPr lang="en-US" altLang="ko-KR"/>
              <a:t>', 'age':26, 'gender':'m'})</a:t>
            </a:r>
          </a:p>
          <a:p>
            <a:r>
              <a:rPr lang="en-US" altLang="ko-KR"/>
              <a:t>db.person.insert({'name':'</a:t>
            </a:r>
            <a:r>
              <a:rPr lang="ko-KR" altLang="en-US"/>
              <a:t>장길산</a:t>
            </a:r>
            <a:r>
              <a:rPr lang="en-US" altLang="ko-KR"/>
              <a:t>', 'age':62, 'gender':'m'})</a:t>
            </a:r>
          </a:p>
          <a:p>
            <a:r>
              <a:rPr lang="en-US" altLang="ko-KR"/>
              <a:t>db.person.insert({'name':'</a:t>
            </a:r>
            <a:r>
              <a:rPr lang="ko-KR" altLang="en-US"/>
              <a:t>임꺽정</a:t>
            </a:r>
            <a:r>
              <a:rPr lang="en-US" altLang="ko-KR"/>
              <a:t>', 'age':28, 'gender':'m'})</a:t>
            </a:r>
          </a:p>
          <a:p>
            <a:r>
              <a:rPr lang="en-US" altLang="ko-KR"/>
              <a:t>db.person.find()</a:t>
            </a:r>
          </a:p>
          <a:p>
            <a:endParaRPr lang="ko-KR" altLang="en-US"/>
          </a:p>
        </p:txBody>
      </p:sp>
      <p:sp>
        <p:nvSpPr>
          <p:cNvPr id="168964" name="슬라이드 번호 개체 틀 3">
            <a:extLst>
              <a:ext uri="{FF2B5EF4-FFF2-40B4-BE49-F238E27FC236}">
                <a16:creationId xmlns:a16="http://schemas.microsoft.com/office/drawing/2014/main" id="{CAD9B3AB-65D0-A0E6-4736-CAD44176FFA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7C9A3AB-5F39-4FDF-A05E-0E3F5A15B0D7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152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제목 1">
            <a:extLst>
              <a:ext uri="{FF2B5EF4-FFF2-40B4-BE49-F238E27FC236}">
                <a16:creationId xmlns:a16="http://schemas.microsoft.com/office/drawing/2014/main" id="{519FB46D-3A5D-46A3-87AA-1E2A466B8B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169987" name="내용 개체 틀 2">
            <a:extLst>
              <a:ext uri="{FF2B5EF4-FFF2-40B4-BE49-F238E27FC236}">
                <a16:creationId xmlns:a16="http://schemas.microsoft.com/office/drawing/2014/main" id="{4F449D9E-ABD5-B228-78A1-539F6FB665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/>
              <a:t>db.createCollection("member");  </a:t>
            </a:r>
          </a:p>
          <a:p>
            <a:pPr marL="0" indent="0">
              <a:buFontTx/>
              <a:buNone/>
            </a:pPr>
            <a:r>
              <a:rPr lang="en-US" altLang="ko-KR"/>
              <a:t>db.person.remove();</a:t>
            </a:r>
          </a:p>
          <a:p>
            <a:pPr marL="0" indent="0">
              <a:buFontTx/>
              <a:buNone/>
            </a:pPr>
            <a:r>
              <a:rPr lang="en-US" altLang="ko-KR"/>
              <a:t>db.member.insert({'member_id':'test1', 'password':'1234’, </a:t>
            </a:r>
          </a:p>
          <a:p>
            <a:pPr marL="0" indent="0">
              <a:buFontTx/>
              <a:buNone/>
            </a:pPr>
            <a:r>
              <a:rPr lang="en-US" altLang="ko-KR"/>
              <a:t>      'username':'</a:t>
            </a:r>
            <a:r>
              <a:rPr lang="ko-KR" altLang="en-US"/>
              <a:t>홍길동</a:t>
            </a:r>
            <a:r>
              <a:rPr lang="en-US" altLang="ko-KR"/>
              <a:t>', 'phone':'010-0000-0000'});</a:t>
            </a:r>
          </a:p>
          <a:p>
            <a:pPr marL="0" indent="0">
              <a:buFontTx/>
              <a:buNone/>
            </a:pPr>
            <a:r>
              <a:rPr lang="en-US" altLang="ko-KR"/>
              <a:t>db.member.insert({'member_id':'test2', 'password':'1234’, </a:t>
            </a:r>
          </a:p>
          <a:p>
            <a:pPr marL="0" indent="0">
              <a:buFontTx/>
              <a:buNone/>
            </a:pPr>
            <a:r>
              <a:rPr lang="en-US" altLang="ko-KR"/>
              <a:t>      'username':'</a:t>
            </a:r>
            <a:r>
              <a:rPr lang="ko-KR" altLang="en-US"/>
              <a:t>김길동</a:t>
            </a:r>
            <a:r>
              <a:rPr lang="en-US" altLang="ko-KR"/>
              <a:t>', 'phone':'010-1111-1111'});</a:t>
            </a:r>
          </a:p>
          <a:p>
            <a:pPr marL="0" indent="0">
              <a:buFontTx/>
              <a:buNone/>
            </a:pPr>
            <a:r>
              <a:rPr lang="en-US" altLang="ko-KR"/>
              <a:t>db.member.insert({'member_id':'test3', 'password':'1234’, </a:t>
            </a:r>
          </a:p>
          <a:p>
            <a:pPr marL="0" indent="0">
              <a:buFontTx/>
              <a:buNone/>
            </a:pPr>
            <a:r>
              <a:rPr lang="en-US" altLang="ko-KR"/>
              <a:t>      'username':'</a:t>
            </a:r>
            <a:r>
              <a:rPr lang="ko-KR" altLang="en-US"/>
              <a:t>이길동</a:t>
            </a:r>
            <a:r>
              <a:rPr lang="en-US" altLang="ko-KR"/>
              <a:t>', 'phone':'010-2222-2222'});</a:t>
            </a:r>
          </a:p>
          <a:p>
            <a:pPr marL="0" indent="0">
              <a:buFontTx/>
              <a:buNone/>
            </a:pPr>
            <a:r>
              <a:rPr lang="en-US" altLang="ko-KR"/>
              <a:t>db.member.insert({'member_id':'test4', 'password':'1234’, </a:t>
            </a:r>
          </a:p>
          <a:p>
            <a:pPr marL="0" indent="0">
              <a:buFontTx/>
              <a:buNone/>
            </a:pPr>
            <a:r>
              <a:rPr lang="en-US" altLang="ko-KR"/>
              <a:t>      'username':'</a:t>
            </a:r>
            <a:r>
              <a:rPr lang="ko-KR" altLang="en-US"/>
              <a:t>장길동</a:t>
            </a:r>
            <a:r>
              <a:rPr lang="en-US" altLang="ko-KR"/>
              <a:t>', 'phone':'010-3333-3333'});</a:t>
            </a:r>
          </a:p>
          <a:p>
            <a:pPr marL="0" indent="0">
              <a:buFontTx/>
              <a:buNone/>
            </a:pPr>
            <a:r>
              <a:rPr lang="en-US" altLang="ko-KR"/>
              <a:t>db.member.insert({'member_id':'test5', 'password':'1234’, </a:t>
            </a:r>
          </a:p>
          <a:p>
            <a:pPr marL="0" indent="0">
              <a:buFontTx/>
              <a:buNone/>
            </a:pPr>
            <a:r>
              <a:rPr lang="en-US" altLang="ko-KR"/>
              <a:t>     'username':'</a:t>
            </a:r>
            <a:r>
              <a:rPr lang="ko-KR" altLang="en-US"/>
              <a:t>고길동</a:t>
            </a:r>
            <a:r>
              <a:rPr lang="en-US" altLang="ko-KR"/>
              <a:t>', 'phone':'010-4444-4444'});</a:t>
            </a:r>
          </a:p>
          <a:p>
            <a:pPr marL="0" indent="0">
              <a:buFontTx/>
              <a:buNone/>
            </a:pPr>
            <a:r>
              <a:rPr lang="en-US" altLang="ko-KR"/>
              <a:t>                                                                                                                                        </a:t>
            </a:r>
          </a:p>
          <a:p>
            <a:pPr marL="0" indent="0">
              <a:buFontTx/>
              <a:buNone/>
            </a:pPr>
            <a:r>
              <a:rPr lang="en-US" altLang="ko-KR"/>
              <a:t>db.member.find();</a:t>
            </a:r>
          </a:p>
          <a:p>
            <a:pPr marL="0" indent="0">
              <a:buFontTx/>
              <a:buNone/>
            </a:pPr>
            <a:endParaRPr lang="ko-KR" altLang="en-US"/>
          </a:p>
        </p:txBody>
      </p:sp>
      <p:sp>
        <p:nvSpPr>
          <p:cNvPr id="169988" name="슬라이드 번호 개체 틀 3">
            <a:extLst>
              <a:ext uri="{FF2B5EF4-FFF2-40B4-BE49-F238E27FC236}">
                <a16:creationId xmlns:a16="http://schemas.microsoft.com/office/drawing/2014/main" id="{1616B569-068B-CFAE-9270-4EB90EB95B7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B339DB5-6D3B-421C-B820-933036D9AE84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153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제목 1">
            <a:extLst>
              <a:ext uri="{FF2B5EF4-FFF2-40B4-BE49-F238E27FC236}">
                <a16:creationId xmlns:a16="http://schemas.microsoft.com/office/drawing/2014/main" id="{B69F5C53-0D41-B844-79A0-6E2548B76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7C535-2959-8582-88D3-88488D43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ko-KR" altLang="en-US" dirty="0"/>
              <a:t>데이터 검색하기 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모든 데이터 출력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db.&lt;</a:t>
            </a:r>
            <a:r>
              <a:rPr lang="ko-KR" altLang="en-US" dirty="0"/>
              <a:t>컬렉션명</a:t>
            </a:r>
            <a:r>
              <a:rPr lang="en-US" altLang="ko-KR" dirty="0"/>
              <a:t>&gt;.find()</a:t>
            </a:r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db.person.find</a:t>
            </a:r>
            <a:r>
              <a:rPr lang="en-US" altLang="ko-KR" dirty="0"/>
              <a:t>()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조건 출력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db.&lt;</a:t>
            </a:r>
            <a:r>
              <a:rPr lang="ko-KR" altLang="en-US" dirty="0"/>
              <a:t>컬렉션명</a:t>
            </a:r>
            <a:r>
              <a:rPr lang="en-US" altLang="ko-KR" dirty="0"/>
              <a:t>&gt;.find(&lt;json&gt;)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db.person.find</a:t>
            </a:r>
            <a:r>
              <a:rPr lang="en-US" altLang="ko-KR" dirty="0"/>
              <a:t>({'name':'</a:t>
            </a:r>
            <a:r>
              <a:rPr lang="ko-KR" altLang="en-US" dirty="0"/>
              <a:t>홍길동</a:t>
            </a:r>
            <a:r>
              <a:rPr lang="en-US" altLang="ko-KR" dirty="0"/>
              <a:t>'})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find</a:t>
            </a:r>
            <a:r>
              <a:rPr lang="ko-KR" altLang="en-US" dirty="0"/>
              <a:t>내에 조건을 넣지 않는다면 현제 컬렉션 내의 모든 데이터를 보여준다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ko-KR" altLang="en-US" dirty="0"/>
              <a:t>만약 조건을 건다면 해당 조건에 일치하는 데이터만 보여준다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ko-KR" altLang="en-US" dirty="0"/>
              <a:t>만약 해당조건에 </a:t>
            </a:r>
            <a:r>
              <a:rPr lang="en-US" altLang="ko-KR" dirty="0"/>
              <a:t>RDBMS</a:t>
            </a:r>
            <a:r>
              <a:rPr lang="ko-KR" altLang="en-US" dirty="0"/>
              <a:t>처럼 </a:t>
            </a:r>
            <a:r>
              <a:rPr lang="en-US" altLang="ko-KR" dirty="0"/>
              <a:t>LIKE(</a:t>
            </a:r>
            <a:r>
              <a:rPr lang="ko-KR" altLang="en-US" dirty="0"/>
              <a:t>부분일치</a:t>
            </a:r>
            <a:r>
              <a:rPr lang="en-US" altLang="ko-KR" dirty="0"/>
              <a:t>)</a:t>
            </a:r>
            <a:r>
              <a:rPr lang="ko-KR" altLang="en-US" dirty="0"/>
              <a:t>로 데이터를 보고싶다면 정규표현식을 조건으로 </a:t>
            </a:r>
            <a:r>
              <a:rPr lang="ko-KR" altLang="en-US" dirty="0" err="1"/>
              <a:t>사용하면된다</a:t>
            </a:r>
            <a:r>
              <a:rPr lang="en-US" altLang="ko-KR" dirty="0"/>
              <a:t>. </a:t>
            </a:r>
          </a:p>
        </p:txBody>
      </p:sp>
      <p:sp>
        <p:nvSpPr>
          <p:cNvPr id="171012" name="슬라이드 번호 개체 틀 3">
            <a:extLst>
              <a:ext uri="{FF2B5EF4-FFF2-40B4-BE49-F238E27FC236}">
                <a16:creationId xmlns:a16="http://schemas.microsoft.com/office/drawing/2014/main" id="{03EAED8D-8B7F-00AD-D0D3-EE4EDB3A5FB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2AC44CA-4F67-429D-996D-66E62A2B47A7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154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제목 1">
            <a:extLst>
              <a:ext uri="{FF2B5EF4-FFF2-40B4-BE49-F238E27FC236}">
                <a16:creationId xmlns:a16="http://schemas.microsoft.com/office/drawing/2014/main" id="{E7D59269-36D3-442B-A8E5-638BDAC5B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3E1944-C1E4-860B-3EA6-B0B8D394B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데이터수정하기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db.&lt;</a:t>
            </a:r>
            <a:r>
              <a:rPr lang="ko-KR" altLang="en-US" dirty="0"/>
              <a:t>컬렉션명</a:t>
            </a:r>
            <a:r>
              <a:rPr lang="en-US" altLang="ko-KR" dirty="0"/>
              <a:t>&gt;.update(&lt;json1&gt;,&lt;json2&gt;)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db.person.update</a:t>
            </a:r>
            <a:r>
              <a:rPr lang="en-US" altLang="ko-KR" dirty="0"/>
              <a:t>({'name':'</a:t>
            </a:r>
            <a:r>
              <a:rPr lang="ko-KR" altLang="en-US" dirty="0"/>
              <a:t>홍길동</a:t>
            </a:r>
            <a:r>
              <a:rPr lang="en-US" altLang="ko-KR" dirty="0"/>
              <a:t>'}, {$set:{'age':40}})</a:t>
            </a:r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db.person.find</a:t>
            </a:r>
            <a:r>
              <a:rPr lang="en-US" altLang="ko-KR" dirty="0"/>
              <a:t>()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데이터 삭제하기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db.&lt;</a:t>
            </a:r>
            <a:r>
              <a:rPr lang="ko-KR" altLang="en-US" dirty="0"/>
              <a:t>컬렉션명</a:t>
            </a:r>
            <a:r>
              <a:rPr lang="en-US" altLang="ko-KR" dirty="0"/>
              <a:t>&gt;.remove(&lt;json&gt;)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db.person.remove</a:t>
            </a:r>
            <a:r>
              <a:rPr lang="en-US" altLang="ko-KR" dirty="0"/>
              <a:t>({'name':'</a:t>
            </a:r>
            <a:r>
              <a:rPr lang="ko-KR" altLang="en-US" dirty="0"/>
              <a:t>홍길동</a:t>
            </a:r>
            <a:r>
              <a:rPr lang="en-US" altLang="ko-KR" dirty="0"/>
              <a:t>'})</a:t>
            </a:r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db.person.find</a:t>
            </a:r>
            <a:r>
              <a:rPr lang="en-US" altLang="ko-KR" dirty="0"/>
              <a:t>()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72036" name="슬라이드 번호 개체 틀 3">
            <a:extLst>
              <a:ext uri="{FF2B5EF4-FFF2-40B4-BE49-F238E27FC236}">
                <a16:creationId xmlns:a16="http://schemas.microsoft.com/office/drawing/2014/main" id="{9E216B31-8BA6-8899-35F2-F28DD42B1A3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3A4361E-0B45-43DD-A987-700B89E66355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155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제목 1">
            <a:extLst>
              <a:ext uri="{FF2B5EF4-FFF2-40B4-BE49-F238E27FC236}">
                <a16:creationId xmlns:a16="http://schemas.microsoft.com/office/drawing/2014/main" id="{065C9672-06E1-EF23-B29D-9BB0C01573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D0F2DB-ECB4-395A-41A7-2FD8F80A9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조건 부여하기 </a:t>
            </a:r>
          </a:p>
          <a:p>
            <a:pPr>
              <a:defRPr/>
            </a:pPr>
            <a:r>
              <a:rPr lang="en-US" altLang="ko-KR" dirty="0"/>
              <a:t>$eq	(equals) </a:t>
            </a:r>
            <a:r>
              <a:rPr lang="ko-KR" altLang="en-US" dirty="0"/>
              <a:t>주어진 값과 일치하는 값</a:t>
            </a:r>
          </a:p>
          <a:p>
            <a:pPr>
              <a:defRPr/>
            </a:pPr>
            <a:r>
              <a:rPr lang="en-US" altLang="ko-KR" dirty="0"/>
              <a:t>$</a:t>
            </a:r>
            <a:r>
              <a:rPr lang="en-US" altLang="ko-KR" dirty="0" err="1"/>
              <a:t>gt</a:t>
            </a:r>
            <a:r>
              <a:rPr lang="en-US" altLang="ko-KR" dirty="0"/>
              <a:t>	(greater than) </a:t>
            </a:r>
            <a:r>
              <a:rPr lang="ko-KR" altLang="en-US" dirty="0"/>
              <a:t>주어진 값보다 큰 값</a:t>
            </a:r>
          </a:p>
          <a:p>
            <a:pPr>
              <a:defRPr/>
            </a:pPr>
            <a:r>
              <a:rPr lang="en-US" altLang="ko-KR" dirty="0"/>
              <a:t>$</a:t>
            </a:r>
            <a:r>
              <a:rPr lang="en-US" altLang="ko-KR" dirty="0" err="1"/>
              <a:t>gte</a:t>
            </a:r>
            <a:r>
              <a:rPr lang="en-US" altLang="ko-KR" dirty="0"/>
              <a:t>	(</a:t>
            </a:r>
            <a:r>
              <a:rPr lang="en-US" altLang="ko-KR" dirty="0" err="1"/>
              <a:t>greather</a:t>
            </a:r>
            <a:r>
              <a:rPr lang="en-US" altLang="ko-KR" dirty="0"/>
              <a:t> than or equals) </a:t>
            </a:r>
            <a:r>
              <a:rPr lang="ko-KR" altLang="en-US" dirty="0"/>
              <a:t>주어진 값보다 크거나 같은 값</a:t>
            </a:r>
          </a:p>
          <a:p>
            <a:pPr>
              <a:defRPr/>
            </a:pPr>
            <a:r>
              <a:rPr lang="en-US" altLang="ko-KR" dirty="0"/>
              <a:t>$</a:t>
            </a:r>
            <a:r>
              <a:rPr lang="en-US" altLang="ko-KR" dirty="0" err="1"/>
              <a:t>lt</a:t>
            </a:r>
            <a:r>
              <a:rPr lang="en-US" altLang="ko-KR" dirty="0"/>
              <a:t>	(less than) </a:t>
            </a:r>
            <a:r>
              <a:rPr lang="ko-KR" altLang="en-US" dirty="0"/>
              <a:t>주어진 값보다 작은 값</a:t>
            </a:r>
          </a:p>
          <a:p>
            <a:pPr>
              <a:defRPr/>
            </a:pPr>
            <a:r>
              <a:rPr lang="en-US" altLang="ko-KR" dirty="0"/>
              <a:t>$</a:t>
            </a:r>
            <a:r>
              <a:rPr lang="en-US" altLang="ko-KR" dirty="0" err="1"/>
              <a:t>lte</a:t>
            </a:r>
            <a:r>
              <a:rPr lang="en-US" altLang="ko-KR" dirty="0"/>
              <a:t>	(less than or equals) </a:t>
            </a:r>
            <a:r>
              <a:rPr lang="ko-KR" altLang="en-US" dirty="0"/>
              <a:t>주어진 값보다 작거나 같은 값</a:t>
            </a:r>
          </a:p>
          <a:p>
            <a:pPr>
              <a:defRPr/>
            </a:pPr>
            <a:r>
              <a:rPr lang="en-US" altLang="ko-KR" dirty="0"/>
              <a:t>$ne	(not equal) </a:t>
            </a:r>
            <a:r>
              <a:rPr lang="ko-KR" altLang="en-US" dirty="0"/>
              <a:t>주어진 값과 일치하지 않는 값</a:t>
            </a:r>
          </a:p>
          <a:p>
            <a:pPr>
              <a:defRPr/>
            </a:pPr>
            <a:r>
              <a:rPr lang="en-US" altLang="ko-KR" dirty="0"/>
              <a:t>$in	</a:t>
            </a:r>
            <a:r>
              <a:rPr lang="ko-KR" altLang="en-US" dirty="0"/>
              <a:t>주어진 배열 안에 속하는 값</a:t>
            </a:r>
          </a:p>
          <a:p>
            <a:pPr>
              <a:defRPr/>
            </a:pPr>
            <a:r>
              <a:rPr lang="en-US" altLang="ko-KR" dirty="0"/>
              <a:t>$</a:t>
            </a:r>
            <a:r>
              <a:rPr lang="en-US" altLang="ko-KR" dirty="0" err="1"/>
              <a:t>nin</a:t>
            </a:r>
            <a:r>
              <a:rPr lang="en-US" altLang="ko-KR" dirty="0"/>
              <a:t>	</a:t>
            </a:r>
            <a:r>
              <a:rPr lang="ko-KR" altLang="en-US" dirty="0" err="1"/>
              <a:t>주어빈</a:t>
            </a:r>
            <a:r>
              <a:rPr lang="ko-KR" altLang="en-US" dirty="0"/>
              <a:t> 배열 안에 속하지 않는 값</a:t>
            </a:r>
          </a:p>
          <a:p>
            <a:pPr>
              <a:defRPr/>
            </a:pPr>
            <a:endParaRPr lang="ko-KR" altLang="en-US" dirty="0"/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db.person.find</a:t>
            </a:r>
            <a:r>
              <a:rPr lang="en-US" altLang="ko-KR" dirty="0"/>
              <a:t>({age:{$gte:40, $lt:60}})</a:t>
            </a:r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db.person.find</a:t>
            </a:r>
            <a:r>
              <a:rPr lang="en-US" altLang="ko-KR" dirty="0"/>
              <a:t>({age:{$gte:40}})</a:t>
            </a:r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db.person.find</a:t>
            </a:r>
            <a:r>
              <a:rPr lang="en-US" altLang="ko-KR" dirty="0"/>
              <a:t>({name:{$in:["</a:t>
            </a:r>
            <a:r>
              <a:rPr lang="ko-KR" altLang="en-US" dirty="0"/>
              <a:t>장</a:t>
            </a:r>
            <a:r>
              <a:rPr lang="en-US" altLang="ko-KR" dirty="0"/>
              <a:t>", "</a:t>
            </a:r>
            <a:r>
              <a:rPr lang="ko-KR" altLang="en-US" dirty="0"/>
              <a:t>임</a:t>
            </a:r>
            <a:r>
              <a:rPr lang="en-US" altLang="ko-KR" dirty="0"/>
              <a:t>"]}})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73060" name="슬라이드 번호 개체 틀 3">
            <a:extLst>
              <a:ext uri="{FF2B5EF4-FFF2-40B4-BE49-F238E27FC236}">
                <a16:creationId xmlns:a16="http://schemas.microsoft.com/office/drawing/2014/main" id="{59DF14F9-5550-01EA-E7D3-7A5ADB4BBE4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D3B63DF-1EF3-4390-A192-A401F5546AA5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156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제목 1">
            <a:extLst>
              <a:ext uri="{FF2B5EF4-FFF2-40B4-BE49-F238E27FC236}">
                <a16:creationId xmlns:a16="http://schemas.microsoft.com/office/drawing/2014/main" id="{2E275697-B711-B1FC-F4C4-F2E429978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0E7C9F-06F8-C7EC-D01C-05E7CAE56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 dirty="0"/>
              <a:t>자동 시퀀스 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db.customSequences.insert</a:t>
            </a:r>
            <a:r>
              <a:rPr lang="en-US" altLang="ko-KR" dirty="0"/>
              <a:t>(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	{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   _id: "hero",  // </a:t>
            </a:r>
            <a:r>
              <a:rPr lang="ko-KR" altLang="en-US" dirty="0"/>
              <a:t>시퀀스 이름</a:t>
            </a:r>
          </a:p>
          <a:p>
            <a:pPr marL="0" indent="0">
              <a:buFontTx/>
              <a:buNone/>
              <a:defRPr/>
            </a:pPr>
            <a:r>
              <a:rPr lang="ko-KR" altLang="en-US" dirty="0"/>
              <a:t>      </a:t>
            </a:r>
            <a:r>
              <a:rPr lang="en-US" altLang="ko-KR" dirty="0"/>
              <a:t>seq: 0         // </a:t>
            </a:r>
            <a:r>
              <a:rPr lang="ko-KR" altLang="en-US" dirty="0"/>
              <a:t>초기 값</a:t>
            </a:r>
          </a:p>
          <a:p>
            <a:pPr marL="0" indent="0">
              <a:buFontTx/>
              <a:buNone/>
              <a:defRPr/>
            </a:pPr>
            <a:r>
              <a:rPr lang="ko-KR" altLang="en-US" dirty="0"/>
              <a:t>   </a:t>
            </a:r>
            <a:r>
              <a:rPr lang="en-US" altLang="ko-KR" dirty="0"/>
              <a:t>}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)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  <p:sp>
        <p:nvSpPr>
          <p:cNvPr id="174084" name="슬라이드 번호 개체 틀 3">
            <a:extLst>
              <a:ext uri="{FF2B5EF4-FFF2-40B4-BE49-F238E27FC236}">
                <a16:creationId xmlns:a16="http://schemas.microsoft.com/office/drawing/2014/main" id="{FD308F15-199E-F23D-717F-CEB7149B390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EFD3FDA7-1358-4992-82F3-5A5B988D0552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157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제목 1">
            <a:extLst>
              <a:ext uri="{FF2B5EF4-FFF2-40B4-BE49-F238E27FC236}">
                <a16:creationId xmlns:a16="http://schemas.microsoft.com/office/drawing/2014/main" id="{32B63B8B-4809-B88A-B95F-665E6BCE9A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MongoDB </a:t>
            </a:r>
            <a:r>
              <a:rPr lang="ko-KR" altLang="en-US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722B70-E3B9-8452-72CA-9A102CAFA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altLang="ko-KR" dirty="0" err="1"/>
              <a:t>db.system.js.save</a:t>
            </a:r>
            <a:r>
              <a:rPr lang="en-US" altLang="ko-KR" dirty="0"/>
              <a:t>(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{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"_id" : "</a:t>
            </a:r>
            <a:r>
              <a:rPr lang="en-US" altLang="ko-KR" dirty="0" err="1"/>
              <a:t>getNextSequence</a:t>
            </a:r>
            <a:r>
              <a:rPr lang="en-US" altLang="ko-KR" dirty="0"/>
              <a:t>",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"value" : function(name) { </a:t>
            </a:r>
          </a:p>
          <a:p>
            <a:pPr marL="457200" lvl="1" indent="0">
              <a:buFontTx/>
              <a:buNone/>
              <a:defRPr/>
            </a:pPr>
            <a:r>
              <a:rPr lang="en-US" altLang="ko-KR" dirty="0"/>
              <a:t>          var ret = </a:t>
            </a:r>
            <a:r>
              <a:rPr lang="en-US" altLang="ko-KR" dirty="0" err="1"/>
              <a:t>db.customSequences.findAndModify</a:t>
            </a:r>
            <a:r>
              <a:rPr lang="en-US" altLang="ko-KR" dirty="0"/>
              <a:t>(</a:t>
            </a:r>
          </a:p>
          <a:p>
            <a:pPr marL="914400" lvl="2" indent="0">
              <a:buFontTx/>
              <a:buNone/>
              <a:defRPr/>
            </a:pPr>
            <a:r>
              <a:rPr lang="en-US" altLang="ko-KR" dirty="0"/>
              <a:t>	{</a:t>
            </a:r>
          </a:p>
          <a:p>
            <a:pPr marL="914400" lvl="2" indent="0">
              <a:buFontTx/>
              <a:buNone/>
              <a:defRPr/>
            </a:pPr>
            <a:r>
              <a:rPr lang="en-US" altLang="ko-KR" dirty="0"/>
              <a:t>	 	query: { _</a:t>
            </a:r>
            <a:r>
              <a:rPr lang="en-US" altLang="ko-KR" dirty="0" err="1"/>
              <a:t>id:name</a:t>
            </a:r>
            <a:r>
              <a:rPr lang="en-US" altLang="ko-KR" dirty="0"/>
              <a:t>},</a:t>
            </a:r>
          </a:p>
          <a:p>
            <a:pPr marL="914400" lvl="2" indent="0">
              <a:buFontTx/>
              <a:buNone/>
              <a:defRPr/>
            </a:pPr>
            <a:r>
              <a:rPr lang="en-US" altLang="ko-KR" dirty="0"/>
              <a:t>	 	update: {$</a:t>
            </a:r>
            <a:r>
              <a:rPr lang="en-US" altLang="ko-KR" dirty="0" err="1"/>
              <a:t>inc</a:t>
            </a:r>
            <a:r>
              <a:rPr lang="en-US" altLang="ko-KR" dirty="0"/>
              <a:t>: { seq:1}},</a:t>
            </a:r>
          </a:p>
          <a:p>
            <a:pPr marL="914400" lvl="2" indent="0">
              <a:buFontTx/>
              <a:buNone/>
              <a:defRPr/>
            </a:pPr>
            <a:r>
              <a:rPr lang="en-US" altLang="ko-KR" dirty="0"/>
              <a:t>	 	new: true</a:t>
            </a:r>
          </a:p>
          <a:p>
            <a:pPr marL="914400" lvl="2" indent="0">
              <a:buFontTx/>
              <a:buNone/>
              <a:defRPr/>
            </a:pPr>
            <a:r>
              <a:rPr lang="en-US" altLang="ko-KR" dirty="0"/>
              <a:t>	});</a:t>
            </a:r>
          </a:p>
          <a:p>
            <a:pPr marL="914400" lvl="2" indent="0">
              <a:buFontTx/>
              <a:buNone/>
              <a:defRPr/>
            </a:pPr>
            <a:r>
              <a:rPr lang="en-US" altLang="ko-KR" dirty="0"/>
              <a:t>    return </a:t>
            </a:r>
            <a:r>
              <a:rPr lang="en-US" altLang="ko-KR" dirty="0" err="1"/>
              <a:t>ret.seq</a:t>
            </a:r>
            <a:r>
              <a:rPr lang="en-US" altLang="ko-KR" dirty="0"/>
              <a:t>;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	}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});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db.loadServerScripts</a:t>
            </a:r>
            <a:r>
              <a:rPr lang="en-US" altLang="ko-KR" dirty="0"/>
              <a:t>()</a:t>
            </a:r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getNextSequence</a:t>
            </a:r>
            <a:r>
              <a:rPr lang="en-US" altLang="ko-KR" dirty="0"/>
              <a:t>("hero");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75108" name="슬라이드 번호 개체 틀 3">
            <a:extLst>
              <a:ext uri="{FF2B5EF4-FFF2-40B4-BE49-F238E27FC236}">
                <a16:creationId xmlns:a16="http://schemas.microsoft.com/office/drawing/2014/main" id="{6BD18287-BFCF-AF33-765F-DDFE97F2E9E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BC7832A-E3AC-4CC9-AB54-9CDEA5D6C2D8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158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제목 1">
            <a:extLst>
              <a:ext uri="{FF2B5EF4-FFF2-40B4-BE49-F238E27FC236}">
                <a16:creationId xmlns:a16="http://schemas.microsoft.com/office/drawing/2014/main" id="{DB90E4DE-DBD0-BDC9-ACAF-3F8C37FABF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몽고디비와 파이썬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86AAC2-4F43-0738-0080-1BD24441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로컬이 아닌 외부에서 </a:t>
            </a:r>
            <a:r>
              <a:rPr lang="en-US" altLang="ko-KR" dirty="0" err="1"/>
              <a:t>mongodb</a:t>
            </a:r>
            <a:r>
              <a:rPr lang="ko-KR" altLang="en-US" dirty="0"/>
              <a:t>에 접속하려면 계정을 만들어야 한다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use admin</a:t>
            </a:r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db.createUser</a:t>
            </a:r>
            <a:r>
              <a:rPr lang="en-US" altLang="ko-KR" dirty="0"/>
              <a:t>({</a:t>
            </a:r>
            <a:r>
              <a:rPr lang="en-US" altLang="ko-KR" dirty="0" err="1"/>
              <a:t>user:'test</a:t>
            </a:r>
            <a:r>
              <a:rPr lang="en-US" altLang="ko-KR" dirty="0"/>
              <a:t>', pwd:'1234', 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              roles: [ "</a:t>
            </a:r>
            <a:r>
              <a:rPr lang="en-US" altLang="ko-KR" dirty="0" err="1"/>
              <a:t>userAdminAnyDatabase</a:t>
            </a:r>
            <a:r>
              <a:rPr lang="en-US" altLang="ko-KR" dirty="0"/>
              <a:t>",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                "</a:t>
            </a:r>
            <a:r>
              <a:rPr lang="en-US" altLang="ko-KR" dirty="0" err="1"/>
              <a:t>dbAdminAnyDatabase</a:t>
            </a:r>
            <a:r>
              <a:rPr lang="en-US" altLang="ko-KR" dirty="0"/>
              <a:t>",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                "</a:t>
            </a:r>
            <a:r>
              <a:rPr lang="en-US" altLang="ko-KR" dirty="0" err="1"/>
              <a:t>readWriteAnyDatabase</a:t>
            </a:r>
            <a:r>
              <a:rPr lang="en-US" altLang="ko-KR" dirty="0"/>
              <a:t>"]});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/>
              <a:t>use </a:t>
            </a:r>
            <a:r>
              <a:rPr lang="en-US" altLang="ko-KR" dirty="0" err="1"/>
              <a:t>mydb</a:t>
            </a: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 err="1"/>
              <a:t>db.createUser</a:t>
            </a:r>
            <a:r>
              <a:rPr lang="en-US" altLang="ko-KR" dirty="0"/>
              <a:t>({ user: "test",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       </a:t>
            </a:r>
            <a:r>
              <a:rPr lang="en-US" altLang="ko-KR" dirty="0" err="1"/>
              <a:t>pwd</a:t>
            </a:r>
            <a:r>
              <a:rPr lang="en-US" altLang="ko-KR" dirty="0"/>
              <a:t>: "1234",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       roles: ["</a:t>
            </a:r>
            <a:r>
              <a:rPr lang="en-US" altLang="ko-KR" dirty="0" err="1"/>
              <a:t>dbAdmin</a:t>
            </a:r>
            <a:r>
              <a:rPr lang="en-US" altLang="ko-KR" dirty="0"/>
              <a:t>", "</a:t>
            </a:r>
            <a:r>
              <a:rPr lang="en-US" altLang="ko-KR" dirty="0" err="1"/>
              <a:t>readWrite</a:t>
            </a:r>
            <a:r>
              <a:rPr lang="en-US" altLang="ko-KR" dirty="0"/>
              <a:t>"]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})</a:t>
            </a:r>
            <a:endParaRPr lang="ko-KR" altLang="en-US" dirty="0"/>
          </a:p>
        </p:txBody>
      </p:sp>
      <p:sp>
        <p:nvSpPr>
          <p:cNvPr id="176132" name="슬라이드 번호 개체 틀 3">
            <a:extLst>
              <a:ext uri="{FF2B5EF4-FFF2-40B4-BE49-F238E27FC236}">
                <a16:creationId xmlns:a16="http://schemas.microsoft.com/office/drawing/2014/main" id="{20783C34-241F-DE62-C40D-FAE82BE64B4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71CCE1E-589C-4AD8-AD1B-DE67116D9BA5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159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8F52614-FD56-17E7-B9D7-79887C4A3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ctrl – shift – f </a:t>
            </a:r>
            <a:r>
              <a:rPr lang="ko-KR" altLang="en-US" dirty="0"/>
              <a:t>확장을 </a:t>
            </a:r>
            <a:r>
              <a:rPr lang="ko-KR" altLang="en-US" dirty="0" err="1"/>
              <a:t>선택후</a:t>
            </a:r>
            <a:r>
              <a:rPr lang="ko-KR" altLang="en-US" dirty="0"/>
              <a:t> </a:t>
            </a:r>
            <a:r>
              <a:rPr lang="en-US" altLang="ko-KR" dirty="0"/>
              <a:t>Anaconda </a:t>
            </a:r>
            <a:r>
              <a:rPr lang="ko-KR" altLang="en-US" dirty="0" err="1"/>
              <a:t>검색후</a:t>
            </a:r>
            <a:r>
              <a:rPr lang="ko-KR" altLang="en-US" dirty="0"/>
              <a:t> 확장프로그램을 설치한다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python</a:t>
            </a:r>
            <a:r>
              <a:rPr lang="ko-KR" altLang="en-US" dirty="0"/>
              <a:t>과 같이 사용할 경우에 충돌 날 수 있다</a:t>
            </a:r>
            <a:r>
              <a:rPr lang="en-US" altLang="ko-KR" dirty="0"/>
              <a:t>. </a:t>
            </a:r>
          </a:p>
          <a:p>
            <a:pPr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21507" name="제목 2">
            <a:extLst>
              <a:ext uri="{FF2B5EF4-FFF2-40B4-BE49-F238E27FC236}">
                <a16:creationId xmlns:a16="http://schemas.microsoft.com/office/drawing/2014/main" id="{8A6F2F4E-A059-CA0A-EE6A-7A699FD85C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85225" cy="865187"/>
          </a:xfrm>
        </p:spPr>
        <p:txBody>
          <a:bodyPr/>
          <a:lstStyle/>
          <a:p>
            <a:r>
              <a:rPr lang="en-US" altLang="ko-KR"/>
              <a:t>visual</a:t>
            </a:r>
            <a:r>
              <a:rPr lang="ko-KR" altLang="en-US"/>
              <a:t> </a:t>
            </a:r>
            <a:r>
              <a:rPr lang="en-US" altLang="ko-KR"/>
              <a:t>studio</a:t>
            </a:r>
            <a:r>
              <a:rPr lang="ko-KR" altLang="en-US"/>
              <a:t> </a:t>
            </a:r>
            <a:r>
              <a:rPr lang="en-US" altLang="ko-KR"/>
              <a:t>code</a:t>
            </a:r>
            <a:r>
              <a:rPr lang="ko-KR" altLang="en-US"/>
              <a:t>와 연동하기 </a:t>
            </a:r>
          </a:p>
        </p:txBody>
      </p:sp>
      <p:pic>
        <p:nvPicPr>
          <p:cNvPr id="21508" name="그림 2">
            <a:extLst>
              <a:ext uri="{FF2B5EF4-FFF2-40B4-BE49-F238E27FC236}">
                <a16:creationId xmlns:a16="http://schemas.microsoft.com/office/drawing/2014/main" id="{5158B4ED-1268-B2E4-F09C-CBD8CEF01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2565400"/>
            <a:ext cx="7524750" cy="349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제목 1">
            <a:extLst>
              <a:ext uri="{FF2B5EF4-FFF2-40B4-BE49-F238E27FC236}">
                <a16:creationId xmlns:a16="http://schemas.microsoft.com/office/drawing/2014/main" id="{F09E6902-A443-C43E-3F96-68B1EFDAF9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몽고디비와 파이썬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149CF8-14F6-CDDE-D3DC-5A1EC885C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ko-KR" altLang="en-US" dirty="0" err="1"/>
              <a:t>몽고디비</a:t>
            </a:r>
            <a:r>
              <a:rPr lang="ko-KR" altLang="en-US" dirty="0"/>
              <a:t> 라이브러리 설치하기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 </a:t>
            </a:r>
            <a:r>
              <a:rPr lang="en-US" altLang="ko-KR" dirty="0" err="1"/>
              <a:t>pymongo</a:t>
            </a: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# </a:t>
            </a:r>
            <a:r>
              <a:rPr lang="en-US" altLang="ko-KR" b="1" dirty="0" err="1"/>
              <a:t>db</a:t>
            </a:r>
            <a:r>
              <a:rPr lang="en-US" altLang="ko-KR" b="1" dirty="0"/>
              <a:t> </a:t>
            </a:r>
            <a:r>
              <a:rPr lang="ko-KR" altLang="en-US" b="1" dirty="0"/>
              <a:t>연동</a:t>
            </a:r>
            <a:r>
              <a:rPr lang="en-US" altLang="ko-KR" b="1" dirty="0"/>
              <a:t>- </a:t>
            </a:r>
            <a:r>
              <a:rPr lang="ko-KR" altLang="en-US" b="1" dirty="0"/>
              <a:t>목록 가져오기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from </a:t>
            </a:r>
            <a:r>
              <a:rPr lang="en-US" altLang="ko-KR" b="1" dirty="0" err="1"/>
              <a:t>pymongo</a:t>
            </a:r>
            <a:r>
              <a:rPr lang="en-US" altLang="ko-KR" b="1" dirty="0"/>
              <a:t> import </a:t>
            </a:r>
            <a:r>
              <a:rPr lang="en-US" altLang="ko-KR" b="1" dirty="0" err="1"/>
              <a:t>MongoClient</a:t>
            </a:r>
            <a:endParaRPr lang="en-US" altLang="ko-KR" b="1" dirty="0"/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client = </a:t>
            </a:r>
            <a:r>
              <a:rPr lang="en-US" altLang="ko-KR" b="1" dirty="0" err="1"/>
              <a:t>MongoClient</a:t>
            </a:r>
            <a:r>
              <a:rPr lang="en-US" altLang="ko-KR" b="1" dirty="0"/>
              <a:t>("</a:t>
            </a:r>
            <a:r>
              <a:rPr lang="en-US" altLang="ko-KR" b="1" dirty="0" err="1"/>
              <a:t>mongodb</a:t>
            </a:r>
            <a:r>
              <a:rPr lang="en-US" altLang="ko-KR" b="1" dirty="0"/>
              <a:t>://test:1234@127.0.0.1:27017/")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db</a:t>
            </a:r>
            <a:r>
              <a:rPr lang="en-US" altLang="ko-KR" b="1" dirty="0"/>
              <a:t> = </a:t>
            </a:r>
            <a:r>
              <a:rPr lang="en-US" altLang="ko-KR" b="1" dirty="0" err="1"/>
              <a:t>client.mydb</a:t>
            </a:r>
            <a:r>
              <a:rPr lang="en-US" altLang="ko-KR" b="1" dirty="0"/>
              <a:t>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rows = </a:t>
            </a:r>
            <a:r>
              <a:rPr lang="en-US" altLang="ko-KR" b="1" dirty="0" err="1"/>
              <a:t>db.person.find</a:t>
            </a:r>
            <a:r>
              <a:rPr lang="en-US" altLang="ko-KR" b="1" dirty="0"/>
              <a:t>()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for row in rows :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print(row)</a:t>
            </a:r>
          </a:p>
          <a:p>
            <a:pPr>
              <a:defRPr/>
            </a:pPr>
            <a:endParaRPr lang="ko-KR" altLang="en-US" dirty="0"/>
          </a:p>
        </p:txBody>
      </p:sp>
      <p:sp>
        <p:nvSpPr>
          <p:cNvPr id="177156" name="슬라이드 번호 개체 틀 3">
            <a:extLst>
              <a:ext uri="{FF2B5EF4-FFF2-40B4-BE49-F238E27FC236}">
                <a16:creationId xmlns:a16="http://schemas.microsoft.com/office/drawing/2014/main" id="{6ABB40AF-7E28-818B-B3E9-C1823A74F453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1CE770A-C97F-46D1-B356-6617AC2DE4F5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160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제목 1">
            <a:extLst>
              <a:ext uri="{FF2B5EF4-FFF2-40B4-BE49-F238E27FC236}">
                <a16:creationId xmlns:a16="http://schemas.microsoft.com/office/drawing/2014/main" id="{B825AAE0-E4D9-EEF9-D40C-9486B344E8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몽고디비와 파이썬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ED65E1-9BE8-A9E8-BC0E-74BBC70B7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US" altLang="ko-KR" b="1" dirty="0"/>
              <a:t># </a:t>
            </a:r>
            <a:r>
              <a:rPr lang="en-US" altLang="ko-KR" b="1" dirty="0" err="1"/>
              <a:t>db</a:t>
            </a:r>
            <a:r>
              <a:rPr lang="en-US" altLang="ko-KR" b="1" dirty="0"/>
              <a:t> </a:t>
            </a:r>
            <a:r>
              <a:rPr lang="ko-KR" altLang="en-US" b="1" dirty="0"/>
              <a:t>연동</a:t>
            </a:r>
            <a:r>
              <a:rPr lang="en-US" altLang="ko-KR" b="1" dirty="0"/>
              <a:t>- </a:t>
            </a:r>
            <a:r>
              <a:rPr lang="ko-KR" altLang="en-US" b="1" dirty="0"/>
              <a:t>목록 가져오기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from </a:t>
            </a:r>
            <a:r>
              <a:rPr lang="en-US" altLang="ko-KR" b="1" dirty="0" err="1"/>
              <a:t>pymongo</a:t>
            </a:r>
            <a:r>
              <a:rPr lang="en-US" altLang="ko-KR" b="1" dirty="0"/>
              <a:t> import </a:t>
            </a:r>
            <a:r>
              <a:rPr lang="en-US" altLang="ko-KR" b="1" dirty="0" err="1"/>
              <a:t>MongoClient</a:t>
            </a:r>
            <a:endParaRPr lang="en-US" altLang="ko-KR" b="1" dirty="0"/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conn = </a:t>
            </a:r>
            <a:r>
              <a:rPr lang="en-US" altLang="ko-KR" b="1" dirty="0" err="1"/>
              <a:t>MongoClient</a:t>
            </a:r>
            <a:r>
              <a:rPr lang="en-US" altLang="ko-KR" b="1" dirty="0"/>
              <a:t>("</a:t>
            </a:r>
            <a:r>
              <a:rPr lang="en-US" altLang="ko-KR" b="1" dirty="0" err="1"/>
              <a:t>mongodb</a:t>
            </a:r>
            <a:r>
              <a:rPr lang="en-US" altLang="ko-KR" b="1" dirty="0"/>
              <a:t>://test:1234@127.0.0.1:27017/")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db</a:t>
            </a:r>
            <a:r>
              <a:rPr lang="en-US" altLang="ko-KR" b="1" dirty="0"/>
              <a:t> = </a:t>
            </a:r>
            <a:r>
              <a:rPr lang="en-US" altLang="ko-KR" b="1" dirty="0" err="1"/>
              <a:t>conn.mydb</a:t>
            </a:r>
            <a:r>
              <a:rPr lang="en-US" altLang="ko-KR" b="1" dirty="0"/>
              <a:t>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rows = </a:t>
            </a:r>
            <a:r>
              <a:rPr lang="en-US" altLang="ko-KR" b="1" dirty="0" err="1"/>
              <a:t>db.person.find</a:t>
            </a:r>
            <a:r>
              <a:rPr lang="en-US" altLang="ko-KR" b="1" dirty="0"/>
              <a:t>()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for row in rows :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print(row)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# collection </a:t>
            </a:r>
            <a:r>
              <a:rPr lang="ko-KR" altLang="en-US" b="1" dirty="0"/>
              <a:t>생성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guestbook = </a:t>
            </a:r>
            <a:r>
              <a:rPr lang="en-US" altLang="ko-KR" b="1" dirty="0" err="1"/>
              <a:t>db.guestbook</a:t>
            </a:r>
            <a:r>
              <a:rPr lang="en-US" altLang="ko-KR" b="1" dirty="0"/>
              <a:t> # </a:t>
            </a:r>
            <a:r>
              <a:rPr lang="ko-KR" altLang="en-US" b="1" dirty="0"/>
              <a:t>새로운 </a:t>
            </a:r>
            <a:r>
              <a:rPr lang="ko-KR" altLang="en-US" b="1" dirty="0" err="1"/>
              <a:t>컬랙션</a:t>
            </a:r>
            <a:r>
              <a:rPr lang="ko-KR" altLang="en-US" b="1" dirty="0"/>
              <a:t> 생성하기 </a:t>
            </a:r>
          </a:p>
          <a:p>
            <a:pPr marL="0" indent="0">
              <a:buFontTx/>
              <a:buNone/>
              <a:defRPr/>
            </a:pPr>
            <a:br>
              <a:rPr lang="ko-KR" altLang="en-US" b="1" dirty="0"/>
            </a:br>
            <a:r>
              <a:rPr lang="en-US" altLang="ko-KR" b="1" dirty="0"/>
              <a:t>#document </a:t>
            </a:r>
            <a:r>
              <a:rPr lang="ko-KR" altLang="en-US" b="1" dirty="0"/>
              <a:t>생성 </a:t>
            </a:r>
            <a:r>
              <a:rPr lang="en-US" altLang="ko-KR" b="1" dirty="0"/>
              <a:t>: {'</a:t>
            </a:r>
            <a:r>
              <a:rPr lang="en-US" altLang="ko-KR" b="1" dirty="0" err="1"/>
              <a:t>key':'value</a:t>
            </a:r>
            <a:r>
              <a:rPr lang="en-US" altLang="ko-KR" b="1" dirty="0"/>
              <a:t>'}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 err="1"/>
              <a:t>guestbook.insert</a:t>
            </a:r>
            <a:r>
              <a:rPr lang="en-US" altLang="ko-KR" b="1" dirty="0"/>
              <a:t>({'id':1, 'title':'</a:t>
            </a:r>
            <a:r>
              <a:rPr lang="ko-KR" altLang="en-US" b="1" dirty="0"/>
              <a:t>제목</a:t>
            </a:r>
            <a:r>
              <a:rPr lang="en-US" altLang="ko-KR" b="1" dirty="0"/>
              <a:t>1', 'contents':'</a:t>
            </a:r>
            <a:r>
              <a:rPr lang="ko-KR" altLang="en-US" b="1" dirty="0"/>
              <a:t>내용</a:t>
            </a:r>
            <a:r>
              <a:rPr lang="en-US" altLang="ko-KR" b="1" dirty="0"/>
              <a:t>1', 'writer':'</a:t>
            </a:r>
            <a:r>
              <a:rPr lang="ko-KR" altLang="en-US" b="1" dirty="0"/>
              <a:t>홍길동</a:t>
            </a:r>
            <a:r>
              <a:rPr lang="en-US" altLang="ko-KR" b="1" dirty="0"/>
              <a:t>', 'wdate':'2019-03-15', 'age':23});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guestbook.insert</a:t>
            </a:r>
            <a:r>
              <a:rPr lang="en-US" altLang="ko-KR" b="1" dirty="0"/>
              <a:t>({'id':2, 'title':'</a:t>
            </a:r>
            <a:r>
              <a:rPr lang="ko-KR" altLang="en-US" b="1" dirty="0"/>
              <a:t>제목</a:t>
            </a:r>
            <a:r>
              <a:rPr lang="en-US" altLang="ko-KR" b="1" dirty="0"/>
              <a:t>2', 'contents':'</a:t>
            </a:r>
            <a:r>
              <a:rPr lang="ko-KR" altLang="en-US" b="1" dirty="0"/>
              <a:t>내용</a:t>
            </a:r>
            <a:r>
              <a:rPr lang="en-US" altLang="ko-KR" b="1" dirty="0"/>
              <a:t>2', 'writer':'</a:t>
            </a:r>
            <a:r>
              <a:rPr lang="ko-KR" altLang="en-US" b="1" dirty="0"/>
              <a:t>임꺽정</a:t>
            </a:r>
            <a:r>
              <a:rPr lang="en-US" altLang="ko-KR" b="1" dirty="0"/>
              <a:t>', 'wdate':'2019-03-16', 'age':33});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guestbook.insert</a:t>
            </a:r>
            <a:r>
              <a:rPr lang="en-US" altLang="ko-KR" b="1" dirty="0"/>
              <a:t>({'id':3, 'title':'</a:t>
            </a:r>
            <a:r>
              <a:rPr lang="ko-KR" altLang="en-US" b="1" dirty="0"/>
              <a:t>제목</a:t>
            </a:r>
            <a:r>
              <a:rPr lang="en-US" altLang="ko-KR" b="1" dirty="0"/>
              <a:t>3', 'contents':'</a:t>
            </a:r>
            <a:r>
              <a:rPr lang="ko-KR" altLang="en-US" b="1" dirty="0"/>
              <a:t>내용</a:t>
            </a:r>
            <a:r>
              <a:rPr lang="en-US" altLang="ko-KR" b="1" dirty="0"/>
              <a:t>3', 'writer':'</a:t>
            </a:r>
            <a:r>
              <a:rPr lang="ko-KR" altLang="en-US" b="1" dirty="0"/>
              <a:t>장길산</a:t>
            </a:r>
            <a:r>
              <a:rPr lang="en-US" altLang="ko-KR" b="1" dirty="0"/>
              <a:t>', 'wdate':'2019-03-17', 'age':42});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guestbook.insert</a:t>
            </a:r>
            <a:r>
              <a:rPr lang="en-US" altLang="ko-KR" b="1" dirty="0"/>
              <a:t>({'id':4, 'title':'</a:t>
            </a:r>
            <a:r>
              <a:rPr lang="ko-KR" altLang="en-US" b="1" dirty="0"/>
              <a:t>제목</a:t>
            </a:r>
            <a:r>
              <a:rPr lang="en-US" altLang="ko-KR" b="1" dirty="0"/>
              <a:t>4', 'contents':'</a:t>
            </a:r>
            <a:r>
              <a:rPr lang="ko-KR" altLang="en-US" b="1" dirty="0"/>
              <a:t>내용</a:t>
            </a:r>
            <a:r>
              <a:rPr lang="en-US" altLang="ko-KR" b="1" dirty="0"/>
              <a:t>4', 'writer':'</a:t>
            </a:r>
            <a:r>
              <a:rPr lang="ko-KR" altLang="en-US" b="1" dirty="0" err="1"/>
              <a:t>홍경래</a:t>
            </a:r>
            <a:r>
              <a:rPr lang="en-US" altLang="ko-KR" b="1" dirty="0"/>
              <a:t>', 'wdate':'2019-03-18', 'age':53});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guestbook.insert</a:t>
            </a:r>
            <a:r>
              <a:rPr lang="en-US" altLang="ko-KR" b="1" dirty="0"/>
              <a:t>({'id':5, 'title':'</a:t>
            </a:r>
            <a:r>
              <a:rPr lang="ko-KR" altLang="en-US" b="1" dirty="0"/>
              <a:t>제목</a:t>
            </a:r>
            <a:r>
              <a:rPr lang="en-US" altLang="ko-KR" b="1" dirty="0"/>
              <a:t>5', 'contents':'</a:t>
            </a:r>
            <a:r>
              <a:rPr lang="ko-KR" altLang="en-US" b="1" dirty="0"/>
              <a:t>내용</a:t>
            </a:r>
            <a:r>
              <a:rPr lang="en-US" altLang="ko-KR" b="1" dirty="0"/>
              <a:t>5', 'writer':'</a:t>
            </a:r>
            <a:r>
              <a:rPr lang="ko-KR" altLang="en-US" b="1" dirty="0" err="1"/>
              <a:t>장승업</a:t>
            </a:r>
            <a:r>
              <a:rPr lang="en-US" altLang="ko-KR" b="1" dirty="0"/>
              <a:t>', 'wdate':'2019-04-12', 'age':34}); </a:t>
            </a:r>
          </a:p>
          <a:p>
            <a:pPr marL="0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178180" name="슬라이드 번호 개체 틀 3">
            <a:extLst>
              <a:ext uri="{FF2B5EF4-FFF2-40B4-BE49-F238E27FC236}">
                <a16:creationId xmlns:a16="http://schemas.microsoft.com/office/drawing/2014/main" id="{66EA132D-4D95-D5DE-A4F7-4901BA034BC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F8BE793A-D4E6-4E09-993E-93519A119D91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161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제목 1">
            <a:extLst>
              <a:ext uri="{FF2B5EF4-FFF2-40B4-BE49-F238E27FC236}">
                <a16:creationId xmlns:a16="http://schemas.microsoft.com/office/drawing/2014/main" id="{71783531-8FDA-53AC-6F40-0EEFE26985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몽고디비와 파이썬 연동하기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01330C-77AF-745D-E9DD-C7956DED0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US" altLang="ko-KR" b="1" dirty="0"/>
              <a:t>rows = </a:t>
            </a:r>
            <a:r>
              <a:rPr lang="en-US" altLang="ko-KR" b="1" dirty="0" err="1"/>
              <a:t>db.guestbook.find</a:t>
            </a:r>
            <a:r>
              <a:rPr lang="en-US" altLang="ko-KR" b="1" dirty="0"/>
              <a:t>()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for row in rows :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print(row)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#</a:t>
            </a:r>
            <a:r>
              <a:rPr lang="ko-KR" altLang="en-US" b="1" dirty="0"/>
              <a:t>문서 삭제 </a:t>
            </a:r>
            <a:r>
              <a:rPr lang="en-US" altLang="ko-KR" b="1" dirty="0"/>
              <a:t>: </a:t>
            </a:r>
            <a:r>
              <a:rPr lang="en-US" altLang="ko-KR" b="1" dirty="0" err="1"/>
              <a:t>db.collection.remove</a:t>
            </a:r>
            <a:r>
              <a:rPr lang="en-US" altLang="ko-KR" b="1" dirty="0"/>
              <a:t>() -&gt; </a:t>
            </a:r>
            <a:r>
              <a:rPr lang="en-US" altLang="ko-KR" b="1" dirty="0" err="1"/>
              <a:t>collect.remove</a:t>
            </a:r>
            <a:r>
              <a:rPr lang="en-US" altLang="ko-KR" b="1" dirty="0"/>
              <a:t>()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guestbook.remove</a:t>
            </a:r>
            <a:r>
              <a:rPr lang="en-US" altLang="ko-KR" b="1" dirty="0"/>
              <a:t>({'id' : '1'})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#</a:t>
            </a:r>
            <a:r>
              <a:rPr lang="ko-KR" altLang="en-US" b="1" dirty="0"/>
              <a:t>전체삭제 </a:t>
            </a:r>
            <a:r>
              <a:rPr lang="en-US" altLang="ko-KR" b="1" dirty="0"/>
              <a:t>: </a:t>
            </a:r>
            <a:r>
              <a:rPr lang="en-US" altLang="ko-KR" b="1" dirty="0" err="1"/>
              <a:t>guestbook.remove</a:t>
            </a:r>
            <a:r>
              <a:rPr lang="en-US" altLang="ko-KR" b="1" dirty="0"/>
              <a:t>({})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/>
              <a:t>#</a:t>
            </a:r>
            <a:r>
              <a:rPr lang="ko-KR" altLang="en-US" b="1" dirty="0"/>
              <a:t>문서 수정 </a:t>
            </a:r>
            <a:r>
              <a:rPr lang="en-US" altLang="ko-KR" b="1" dirty="0"/>
              <a:t>: </a:t>
            </a:r>
            <a:r>
              <a:rPr lang="en-US" altLang="ko-KR" b="1" dirty="0" err="1"/>
              <a:t>db.collection.update</a:t>
            </a:r>
            <a:r>
              <a:rPr lang="en-US" altLang="ko-KR" b="1" dirty="0"/>
              <a:t>()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guestbook.update</a:t>
            </a:r>
            <a:r>
              <a:rPr lang="en-US" altLang="ko-KR" b="1" dirty="0"/>
              <a:t>( {'id':2}, {'$set':{'title':'</a:t>
            </a:r>
            <a:r>
              <a:rPr lang="ko-KR" altLang="en-US" b="1" dirty="0"/>
              <a:t>제목을 수정합니다</a:t>
            </a:r>
            <a:r>
              <a:rPr lang="en-US" altLang="ko-KR" b="1" dirty="0"/>
              <a:t>'}}, True)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#</a:t>
            </a:r>
            <a:r>
              <a:rPr lang="ko-KR" altLang="en-US" b="1" dirty="0"/>
              <a:t>조건</a:t>
            </a:r>
            <a:r>
              <a:rPr lang="en-US" altLang="ko-KR" b="1" dirty="0"/>
              <a:t>, </a:t>
            </a:r>
            <a:r>
              <a:rPr lang="ko-KR" altLang="en-US" b="1" dirty="0"/>
              <a:t>수정할거</a:t>
            </a:r>
            <a:r>
              <a:rPr lang="en-US" altLang="ko-KR" b="1" dirty="0"/>
              <a:t>, </a:t>
            </a:r>
            <a:r>
              <a:rPr lang="ko-KR" altLang="en-US" b="1" dirty="0" err="1"/>
              <a:t>똑같은거</a:t>
            </a:r>
            <a:r>
              <a:rPr lang="ko-KR" altLang="en-US" b="1" dirty="0"/>
              <a:t> 모두 </a:t>
            </a:r>
            <a:r>
              <a:rPr lang="ko-KR" altLang="en-US" b="1" dirty="0" err="1"/>
              <a:t>수정할건지</a:t>
            </a:r>
            <a:r>
              <a:rPr lang="ko-KR" altLang="en-US" b="1" dirty="0"/>
              <a:t> </a:t>
            </a:r>
            <a:r>
              <a:rPr lang="en-US" altLang="ko-KR" b="1" dirty="0"/>
              <a:t>true/false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/>
              <a:t># </a:t>
            </a:r>
            <a:r>
              <a:rPr lang="ko-KR" altLang="en-US" b="1" dirty="0"/>
              <a:t>전체 문서 조회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rows = </a:t>
            </a:r>
            <a:r>
              <a:rPr lang="en-US" altLang="ko-KR" b="1" dirty="0" err="1"/>
              <a:t>db.guestbook.find</a:t>
            </a:r>
            <a:r>
              <a:rPr lang="en-US" altLang="ko-KR" b="1" dirty="0"/>
              <a:t>()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for row in rows :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print(row)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# </a:t>
            </a:r>
            <a:r>
              <a:rPr lang="ko-KR" altLang="en-US" b="1" dirty="0"/>
              <a:t>조건 검색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print('</a:t>
            </a:r>
            <a:r>
              <a:rPr lang="ko-KR" altLang="en-US" b="1" dirty="0"/>
              <a:t>조건 검색</a:t>
            </a:r>
            <a:r>
              <a:rPr lang="en-US" altLang="ko-KR" b="1" dirty="0"/>
              <a:t>')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result2 = </a:t>
            </a:r>
            <a:r>
              <a:rPr lang="en-US" altLang="ko-KR" b="1" dirty="0" err="1"/>
              <a:t>guestbook.find</a:t>
            </a:r>
            <a:r>
              <a:rPr lang="en-US" altLang="ko-KR" b="1" dirty="0"/>
              <a:t>({ 'age':{'$gte':30} }) #</a:t>
            </a:r>
            <a:r>
              <a:rPr lang="ko-KR" altLang="en-US" b="1" dirty="0"/>
              <a:t>크거나 같다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for r in result2 :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print(r)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#</a:t>
            </a:r>
            <a:r>
              <a:rPr lang="ko-KR" altLang="en-US" b="1" dirty="0"/>
              <a:t>컬렉션 제거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guestbook.drop</a:t>
            </a:r>
            <a:r>
              <a:rPr lang="en-US" altLang="ko-KR" b="1" dirty="0"/>
              <a:t>()</a:t>
            </a:r>
            <a:endParaRPr lang="ko-KR" altLang="en-US" dirty="0"/>
          </a:p>
        </p:txBody>
      </p:sp>
      <p:sp>
        <p:nvSpPr>
          <p:cNvPr id="179204" name="슬라이드 번호 개체 틀 3">
            <a:extLst>
              <a:ext uri="{FF2B5EF4-FFF2-40B4-BE49-F238E27FC236}">
                <a16:creationId xmlns:a16="http://schemas.microsoft.com/office/drawing/2014/main" id="{32F23441-BEDF-AD2A-A8EE-5C440F3C4610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DA69654-8C25-43BC-9E06-88CA9AE5EBAB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162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제목 1">
            <a:extLst>
              <a:ext uri="{FF2B5EF4-FFF2-40B4-BE49-F238E27FC236}">
                <a16:creationId xmlns:a16="http://schemas.microsoft.com/office/drawing/2014/main" id="{03D17CA1-969B-015B-2EB2-294037CAB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몽고디비 </a:t>
            </a:r>
            <a:r>
              <a:rPr lang="en-US" altLang="ko-KR"/>
              <a:t>autoincrement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46139E-FB40-FB7E-D92B-7B7773E2D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FontTx/>
              <a:buNone/>
              <a:defRPr/>
            </a:pPr>
            <a:r>
              <a:rPr lang="en-US" altLang="ko-KR" b="1" dirty="0"/>
              <a:t>import </a:t>
            </a:r>
            <a:r>
              <a:rPr lang="en-US" altLang="ko-KR" b="1" dirty="0" err="1"/>
              <a:t>pymongo</a:t>
            </a:r>
            <a:endParaRPr lang="en-US" altLang="ko-KR" b="1" dirty="0"/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from </a:t>
            </a:r>
            <a:r>
              <a:rPr lang="en-US" altLang="ko-KR" b="1" dirty="0" err="1"/>
              <a:t>pymongo</a:t>
            </a:r>
            <a:r>
              <a:rPr lang="en-US" altLang="ko-KR" b="1" dirty="0"/>
              <a:t> import </a:t>
            </a:r>
            <a:r>
              <a:rPr lang="en-US" altLang="ko-KR" b="1" dirty="0" err="1"/>
              <a:t>MongoClient</a:t>
            </a:r>
            <a:r>
              <a:rPr lang="en-US" altLang="ko-KR" b="1" dirty="0"/>
              <a:t>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from </a:t>
            </a:r>
            <a:r>
              <a:rPr lang="en-US" altLang="ko-KR" b="1" dirty="0" err="1"/>
              <a:t>pymongo.collection</a:t>
            </a:r>
            <a:r>
              <a:rPr lang="en-US" altLang="ko-KR" b="1" dirty="0"/>
              <a:t> import </a:t>
            </a:r>
            <a:r>
              <a:rPr lang="en-US" altLang="ko-KR" b="1" dirty="0" err="1"/>
              <a:t>ReturnDocument</a:t>
            </a:r>
            <a:endParaRPr lang="en-US" altLang="ko-KR" b="1" dirty="0"/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/>
              <a:t># </a:t>
            </a:r>
            <a:r>
              <a:rPr lang="en-US" altLang="ko-KR" b="1" dirty="0" err="1"/>
              <a:t>db</a:t>
            </a:r>
            <a:r>
              <a:rPr lang="en-US" altLang="ko-KR" b="1" dirty="0"/>
              <a:t> </a:t>
            </a:r>
            <a:r>
              <a:rPr lang="ko-KR" altLang="en-US" b="1" dirty="0"/>
              <a:t>연동</a:t>
            </a:r>
            <a:r>
              <a:rPr lang="en-US" altLang="ko-KR" b="1" dirty="0"/>
              <a:t>- </a:t>
            </a:r>
            <a:r>
              <a:rPr lang="ko-KR" altLang="en-US" b="1" dirty="0"/>
              <a:t>목록 가져오기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from </a:t>
            </a:r>
            <a:r>
              <a:rPr lang="en-US" altLang="ko-KR" b="1" dirty="0" err="1"/>
              <a:t>pymongo</a:t>
            </a:r>
            <a:r>
              <a:rPr lang="en-US" altLang="ko-KR" b="1" dirty="0"/>
              <a:t> import </a:t>
            </a:r>
            <a:r>
              <a:rPr lang="en-US" altLang="ko-KR" b="1" dirty="0" err="1"/>
              <a:t>MongoClient</a:t>
            </a:r>
            <a:endParaRPr lang="en-US" altLang="ko-KR" b="1" dirty="0"/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conn = </a:t>
            </a:r>
            <a:r>
              <a:rPr lang="en-US" altLang="ko-KR" b="1" dirty="0" err="1"/>
              <a:t>MongoClient</a:t>
            </a:r>
            <a:r>
              <a:rPr lang="en-US" altLang="ko-KR" b="1" dirty="0"/>
              <a:t>("</a:t>
            </a:r>
            <a:r>
              <a:rPr lang="en-US" altLang="ko-KR" b="1" dirty="0" err="1"/>
              <a:t>mongodb</a:t>
            </a:r>
            <a:r>
              <a:rPr lang="en-US" altLang="ko-KR" b="1" dirty="0"/>
              <a:t>://test:1234@127.0.0.1:27017/")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db</a:t>
            </a:r>
            <a:r>
              <a:rPr lang="en-US" altLang="ko-KR" b="1" dirty="0"/>
              <a:t> = </a:t>
            </a:r>
            <a:r>
              <a:rPr lang="en-US" altLang="ko-KR" b="1" dirty="0" err="1"/>
              <a:t>conn.mydb</a:t>
            </a:r>
            <a:r>
              <a:rPr lang="en-US" altLang="ko-KR" b="1" dirty="0"/>
              <a:t> 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/>
              <a:t># collection </a:t>
            </a:r>
            <a:r>
              <a:rPr lang="ko-KR" altLang="en-US" b="1" dirty="0"/>
              <a:t>생성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guestbook = </a:t>
            </a:r>
            <a:r>
              <a:rPr lang="en-US" altLang="ko-KR" b="1" dirty="0" err="1"/>
              <a:t>db.guestbook</a:t>
            </a:r>
            <a:r>
              <a:rPr lang="en-US" altLang="ko-KR" b="1" dirty="0"/>
              <a:t> # </a:t>
            </a:r>
            <a:r>
              <a:rPr lang="ko-KR" altLang="en-US" b="1" dirty="0"/>
              <a:t>새로운 </a:t>
            </a:r>
            <a:r>
              <a:rPr lang="ko-KR" altLang="en-US" b="1" dirty="0" err="1"/>
              <a:t>컬랙션</a:t>
            </a:r>
            <a:r>
              <a:rPr lang="ko-KR" altLang="en-US" b="1" dirty="0"/>
              <a:t> 생성하기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'''</a:t>
            </a:r>
            <a:endParaRPr lang="ko-KR" altLang="en-US" b="1" dirty="0"/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db.customSequences.insert</a:t>
            </a:r>
            <a:r>
              <a:rPr lang="en-US" altLang="ko-KR" b="1" dirty="0"/>
              <a:t>({"_id": "guestbook", seq:0})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db.customSequences.findAndModify</a:t>
            </a:r>
            <a:r>
              <a:rPr lang="en-US" altLang="ko-KR" b="1" dirty="0"/>
              <a:t>({'query': { '_</a:t>
            </a:r>
            <a:r>
              <a:rPr lang="en-US" altLang="ko-KR" b="1" dirty="0" err="1"/>
              <a:t>id':'guestbook</a:t>
            </a:r>
            <a:r>
              <a:rPr lang="en-US" altLang="ko-KR" b="1" dirty="0"/>
              <a:t>'}, update: {'$</a:t>
            </a:r>
            <a:r>
              <a:rPr lang="en-US" altLang="ko-KR" b="1" dirty="0" err="1"/>
              <a:t>inc</a:t>
            </a:r>
            <a:r>
              <a:rPr lang="en-US" altLang="ko-KR" b="1" dirty="0"/>
              <a:t>':{seq:1}}, 'new': true  })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'''</a:t>
            </a:r>
          </a:p>
          <a:p>
            <a:pPr marL="0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180228" name="슬라이드 번호 개체 틀 3">
            <a:extLst>
              <a:ext uri="{FF2B5EF4-FFF2-40B4-BE49-F238E27FC236}">
                <a16:creationId xmlns:a16="http://schemas.microsoft.com/office/drawing/2014/main" id="{631B0B5E-51F9-0715-9249-B3FF37AD8A1D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AEA3DE8-027E-4977-B160-AAA7E1998671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163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제목 1">
            <a:extLst>
              <a:ext uri="{FF2B5EF4-FFF2-40B4-BE49-F238E27FC236}">
                <a16:creationId xmlns:a16="http://schemas.microsoft.com/office/drawing/2014/main" id="{6965E655-EC3A-A68B-55A5-3694E406DC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몽고디비 </a:t>
            </a:r>
            <a:r>
              <a:rPr lang="en-US" altLang="ko-KR"/>
              <a:t>autoincrement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2E919C-A0B8-F06D-3486-0F4ADCD2D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US" altLang="ko-KR" b="1" dirty="0"/>
              <a:t>def </a:t>
            </a:r>
            <a:r>
              <a:rPr lang="en-US" altLang="ko-KR" b="1" dirty="0" err="1"/>
              <a:t>get_sequence</a:t>
            </a:r>
            <a:r>
              <a:rPr lang="en-US" altLang="ko-KR" b="1" dirty="0"/>
              <a:t>(name):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 document =  </a:t>
            </a:r>
            <a:r>
              <a:rPr lang="en-US" altLang="ko-KR" b="1" dirty="0" err="1"/>
              <a:t>db.customSequences.find_one_and_update</a:t>
            </a:r>
            <a:r>
              <a:rPr lang="en-US" altLang="ko-KR" b="1" dirty="0"/>
              <a:t>(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      {"_</a:t>
            </a:r>
            <a:r>
              <a:rPr lang="en-US" altLang="ko-KR" b="1" dirty="0" err="1"/>
              <a:t>id":"guestbook</a:t>
            </a:r>
            <a:r>
              <a:rPr lang="en-US" altLang="ko-KR" b="1" dirty="0"/>
              <a:t>"},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      {"$</a:t>
            </a:r>
            <a:r>
              <a:rPr lang="en-US" altLang="ko-KR" b="1" dirty="0" err="1"/>
              <a:t>inc</a:t>
            </a:r>
            <a:r>
              <a:rPr lang="en-US" altLang="ko-KR" b="1" dirty="0"/>
              <a:t>": {"seq":1}}, 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     </a:t>
            </a:r>
            <a:r>
              <a:rPr lang="en-US" altLang="ko-KR" b="1" dirty="0" err="1"/>
              <a:t>return_document</a:t>
            </a:r>
            <a:r>
              <a:rPr lang="en-US" altLang="ko-KR" b="1" dirty="0"/>
              <a:t>=True)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   #print(</a:t>
            </a:r>
            <a:r>
              <a:rPr lang="en-US" altLang="ko-KR" b="1" dirty="0" err="1"/>
              <a:t>document.get</a:t>
            </a:r>
            <a:r>
              <a:rPr lang="en-US" altLang="ko-KR" b="1" dirty="0"/>
              <a:t>('sec’))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 return document['seq']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/>
              <a:t>id = str(</a:t>
            </a:r>
            <a:r>
              <a:rPr lang="en-US" altLang="ko-KR" b="1" dirty="0" err="1"/>
              <a:t>get_sequence</a:t>
            </a:r>
            <a:r>
              <a:rPr lang="en-US" altLang="ko-KR" b="1" dirty="0"/>
              <a:t>('guestbook'))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 err="1"/>
              <a:t>guestbook.insert</a:t>
            </a:r>
            <a:r>
              <a:rPr lang="en-US" altLang="ko-KR" b="1" dirty="0"/>
              <a:t>({'</a:t>
            </a:r>
            <a:r>
              <a:rPr lang="en-US" altLang="ko-KR" b="1" dirty="0" err="1"/>
              <a:t>id':id</a:t>
            </a:r>
            <a:r>
              <a:rPr lang="en-US" altLang="ko-KR" b="1" dirty="0"/>
              <a:t>, 'title':'</a:t>
            </a:r>
            <a:r>
              <a:rPr lang="ko-KR" altLang="en-US" b="1" dirty="0"/>
              <a:t>제목</a:t>
            </a:r>
            <a:r>
              <a:rPr lang="en-US" altLang="ko-KR" b="1" dirty="0"/>
              <a:t>'+id,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    'contents':'</a:t>
            </a:r>
            <a:r>
              <a:rPr lang="ko-KR" altLang="en-US" b="1" dirty="0"/>
              <a:t>내용</a:t>
            </a:r>
            <a:r>
              <a:rPr lang="en-US" altLang="ko-KR" b="1" dirty="0"/>
              <a:t>'+id, 'writer':'</a:t>
            </a:r>
            <a:r>
              <a:rPr lang="ko-KR" altLang="en-US" b="1" dirty="0"/>
              <a:t>홍길동</a:t>
            </a:r>
            <a:r>
              <a:rPr lang="en-US" altLang="ko-KR" b="1" dirty="0"/>
              <a:t>'+id,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       'wdate':'2019-03-15', 'age':23}); 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r>
              <a:rPr lang="en-US" altLang="ko-KR" b="1" dirty="0"/>
              <a:t>rows = </a:t>
            </a:r>
            <a:r>
              <a:rPr lang="en-US" altLang="ko-KR" b="1" dirty="0" err="1"/>
              <a:t>db.guestbook.find</a:t>
            </a:r>
            <a:r>
              <a:rPr lang="en-US" altLang="ko-KR" b="1" dirty="0"/>
              <a:t>()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for row in rows :</a:t>
            </a:r>
          </a:p>
          <a:p>
            <a:pPr marL="0" indent="0">
              <a:buFontTx/>
              <a:buNone/>
              <a:defRPr/>
            </a:pPr>
            <a:r>
              <a:rPr lang="en-US" altLang="ko-KR" b="1" dirty="0"/>
              <a:t>      print(row)</a:t>
            </a:r>
          </a:p>
          <a:p>
            <a:pPr marL="0" indent="0">
              <a:buFontTx/>
              <a:buNone/>
              <a:defRPr/>
            </a:pPr>
            <a:br>
              <a:rPr lang="en-US" altLang="ko-KR" b="1" dirty="0"/>
            </a:br>
            <a:endParaRPr lang="en-US" altLang="ko-KR" b="1" dirty="0"/>
          </a:p>
          <a:p>
            <a:pPr marL="0" indent="0">
              <a:buFontTx/>
              <a:buNone/>
              <a:defRPr/>
            </a:pPr>
            <a:endParaRPr lang="ko-KR" altLang="en-US" dirty="0"/>
          </a:p>
        </p:txBody>
      </p:sp>
      <p:sp>
        <p:nvSpPr>
          <p:cNvPr id="181252" name="슬라이드 번호 개체 틀 3">
            <a:extLst>
              <a:ext uri="{FF2B5EF4-FFF2-40B4-BE49-F238E27FC236}">
                <a16:creationId xmlns:a16="http://schemas.microsoft.com/office/drawing/2014/main" id="{B3040674-98CC-6F86-EFD1-0CEB463C67A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F2D1EF1-9044-489F-BBE2-005B26FA31DF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164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5E616-94D7-B753-650E-17A00366C2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restful </a:t>
            </a:r>
            <a:r>
              <a:rPr lang="ko-KR" altLang="en-US" dirty="0"/>
              <a:t>서버</a:t>
            </a:r>
          </a:p>
        </p:txBody>
      </p:sp>
      <p:sp>
        <p:nvSpPr>
          <p:cNvPr id="182275" name="부제목 2">
            <a:extLst>
              <a:ext uri="{FF2B5EF4-FFF2-40B4-BE49-F238E27FC236}">
                <a16:creationId xmlns:a16="http://schemas.microsoft.com/office/drawing/2014/main" id="{C48C62CD-6268-96F5-9054-AD7D6C4F53A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2276" name="슬라이드 번호 개체 틀 3">
            <a:extLst>
              <a:ext uri="{FF2B5EF4-FFF2-40B4-BE49-F238E27FC236}">
                <a16:creationId xmlns:a16="http://schemas.microsoft.com/office/drawing/2014/main" id="{E7DE3EAA-7317-C235-3AFB-C899FD264A1E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D6F0A09-3816-4C5B-84BC-C014024C8024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165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제목 1">
            <a:extLst>
              <a:ext uri="{FF2B5EF4-FFF2-40B4-BE49-F238E27FC236}">
                <a16:creationId xmlns:a16="http://schemas.microsoft.com/office/drawing/2014/main" id="{73F99C81-C7FA-439D-BAE3-F6B3378370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json </a:t>
            </a:r>
            <a:r>
              <a:rPr lang="ko-KR" altLang="en-US"/>
              <a:t>파싱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D75927-2D67-A1C7-EDAB-5265AA3C7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1438"/>
            <a:ext cx="4186238" cy="4784725"/>
          </a:xfrm>
        </p:spPr>
        <p:txBody>
          <a:bodyPr>
            <a:normAutofit fontScale="62500" lnSpcReduction="20000"/>
          </a:bodyPr>
          <a:lstStyle/>
          <a:p>
            <a:pPr>
              <a:buFontTx/>
              <a:buNone/>
              <a:defRPr/>
            </a:pPr>
            <a:r>
              <a:rPr lang="en-US" altLang="ko-KR" dirty="0"/>
              <a:t>#-*- coding: </a:t>
            </a:r>
            <a:r>
              <a:rPr lang="en-US" altLang="ko-KR" u="sng" dirty="0"/>
              <a:t>utf-8 -*-</a:t>
            </a:r>
          </a:p>
          <a:p>
            <a:pPr>
              <a:buFontTx/>
              <a:buNone/>
              <a:defRPr/>
            </a:pPr>
            <a:r>
              <a:rPr lang="en-US" altLang="ko-KR" dirty="0"/>
              <a:t>import </a:t>
            </a:r>
            <a:r>
              <a:rPr lang="en-US" altLang="ko-KR" dirty="0" err="1"/>
              <a:t>json</a:t>
            </a:r>
            <a:endParaRPr lang="en-US" altLang="ko-KR" dirty="0"/>
          </a:p>
          <a:p>
            <a:pPr>
              <a:buFontTx/>
              <a:buNone/>
              <a:defRPr/>
            </a:pPr>
            <a:r>
              <a:rPr lang="ko-KR" altLang="en-US" dirty="0"/>
              <a:t> </a:t>
            </a:r>
          </a:p>
          <a:p>
            <a:pPr>
              <a:buFontTx/>
              <a:buNone/>
              <a:defRPr/>
            </a:pPr>
            <a:r>
              <a:rPr lang="en-US" altLang="ko-KR" dirty="0"/>
              <a:t># </a:t>
            </a:r>
            <a:r>
              <a:rPr lang="ko-KR" altLang="en-US" dirty="0"/>
              <a:t>테스트용 </a:t>
            </a:r>
            <a:r>
              <a:rPr lang="en-US" altLang="ko-KR" u="sng" dirty="0"/>
              <a:t>Python Dictionary</a:t>
            </a:r>
          </a:p>
          <a:p>
            <a:pPr>
              <a:buFontTx/>
              <a:buNone/>
              <a:defRPr/>
            </a:pPr>
            <a:r>
              <a:rPr lang="en-US" altLang="ko-KR" dirty="0"/>
              <a:t>customer = {</a:t>
            </a:r>
          </a:p>
          <a:p>
            <a:pPr>
              <a:buFontTx/>
              <a:buNone/>
              <a:defRPr/>
            </a:pPr>
            <a:r>
              <a:rPr lang="en-US" altLang="ko-KR" dirty="0"/>
              <a:t>    </a:t>
            </a:r>
            <a:r>
              <a:rPr lang="en-US" altLang="ko-KR" i="1" dirty="0"/>
              <a:t>'id': 152352,</a:t>
            </a:r>
          </a:p>
          <a:p>
            <a:pPr>
              <a:buFontTx/>
              <a:buNone/>
              <a:defRPr/>
            </a:pPr>
            <a:r>
              <a:rPr lang="en-US" altLang="ko-KR" dirty="0"/>
              <a:t>    </a:t>
            </a:r>
            <a:r>
              <a:rPr lang="en-US" altLang="ko-KR" i="1" dirty="0"/>
              <a:t>'name': '</a:t>
            </a:r>
            <a:r>
              <a:rPr lang="ko-KR" altLang="en-US" i="1" dirty="0"/>
              <a:t>홍길동</a:t>
            </a:r>
            <a:r>
              <a:rPr lang="en-US" altLang="ko-KR" i="1" dirty="0"/>
              <a:t>',</a:t>
            </a:r>
          </a:p>
          <a:p>
            <a:pPr>
              <a:buFontTx/>
              <a:buNone/>
              <a:defRPr/>
            </a:pPr>
            <a:r>
              <a:rPr lang="en-US" altLang="ko-KR" dirty="0"/>
              <a:t>    </a:t>
            </a:r>
            <a:r>
              <a:rPr lang="en-US" altLang="ko-KR" i="1" dirty="0"/>
              <a:t>'history': [</a:t>
            </a:r>
          </a:p>
          <a:p>
            <a:pPr>
              <a:buFontTx/>
              <a:buNone/>
              <a:defRPr/>
            </a:pPr>
            <a:r>
              <a:rPr lang="en-US" altLang="ko-KR" dirty="0"/>
              <a:t>        {</a:t>
            </a:r>
            <a:r>
              <a:rPr lang="en-US" altLang="ko-KR" i="1" dirty="0"/>
              <a:t>'date': '2015-03-11', 'item': '</a:t>
            </a:r>
            <a:r>
              <a:rPr lang="en-US" altLang="ko-KR" i="1" dirty="0" err="1"/>
              <a:t>iPhone</a:t>
            </a:r>
            <a:r>
              <a:rPr lang="en-US" altLang="ko-KR" i="1" dirty="0"/>
              <a:t>'},</a:t>
            </a:r>
          </a:p>
          <a:p>
            <a:pPr>
              <a:buFontTx/>
              <a:buNone/>
              <a:defRPr/>
            </a:pPr>
            <a:r>
              <a:rPr lang="en-US" altLang="ko-KR" dirty="0"/>
              <a:t>        {</a:t>
            </a:r>
            <a:r>
              <a:rPr lang="en-US" altLang="ko-KR" i="1" dirty="0"/>
              <a:t>'date': '2016-02-23', 'item': 'Monitor'},</a:t>
            </a:r>
          </a:p>
          <a:p>
            <a:pPr>
              <a:buFontTx/>
              <a:buNone/>
              <a:defRPr/>
            </a:pPr>
            <a:r>
              <a:rPr lang="ko-KR" altLang="en-US" dirty="0"/>
              <a:t>    </a:t>
            </a:r>
            <a:r>
              <a:rPr lang="en-US" altLang="ko-KR" dirty="0"/>
              <a:t>]</a:t>
            </a:r>
          </a:p>
          <a:p>
            <a:pPr>
              <a:buFontTx/>
              <a:buNone/>
              <a:defRPr/>
            </a:pPr>
            <a:r>
              <a:rPr lang="en-US" altLang="ko-KR" dirty="0"/>
              <a:t>}</a:t>
            </a:r>
          </a:p>
          <a:p>
            <a:pPr>
              <a:buFontTx/>
              <a:buNone/>
              <a:defRPr/>
            </a:pPr>
            <a:r>
              <a:rPr lang="ko-KR" altLang="en-US" dirty="0"/>
              <a:t> </a:t>
            </a:r>
          </a:p>
          <a:p>
            <a:pPr>
              <a:buFontTx/>
              <a:buNone/>
              <a:defRPr/>
            </a:pPr>
            <a:r>
              <a:rPr lang="en-US" altLang="ko-KR" dirty="0"/>
              <a:t># JSON </a:t>
            </a:r>
            <a:r>
              <a:rPr lang="ko-KR" altLang="en-US" dirty="0" err="1"/>
              <a:t>인코딩</a:t>
            </a:r>
            <a:endParaRPr lang="ko-KR" altLang="en-US" dirty="0"/>
          </a:p>
          <a:p>
            <a:pPr>
              <a:buFontTx/>
              <a:buNone/>
              <a:defRPr/>
            </a:pPr>
            <a:r>
              <a:rPr lang="en-US" altLang="ko-KR" dirty="0" err="1"/>
              <a:t>jsonString</a:t>
            </a:r>
            <a:r>
              <a:rPr lang="en-US" altLang="ko-KR" dirty="0"/>
              <a:t> = </a:t>
            </a:r>
            <a:r>
              <a:rPr lang="en-US" altLang="ko-KR" dirty="0" err="1"/>
              <a:t>json.dumps</a:t>
            </a:r>
            <a:r>
              <a:rPr lang="en-US" altLang="ko-KR" dirty="0"/>
              <a:t>(customer)</a:t>
            </a:r>
          </a:p>
          <a:p>
            <a:pPr>
              <a:buFontTx/>
              <a:buNone/>
              <a:defRPr/>
            </a:pPr>
            <a:r>
              <a:rPr lang="ko-KR" altLang="en-US" dirty="0"/>
              <a:t> </a:t>
            </a:r>
          </a:p>
          <a:p>
            <a:pPr>
              <a:buFontTx/>
              <a:buNone/>
              <a:defRPr/>
            </a:pPr>
            <a:r>
              <a:rPr lang="en-US" altLang="ko-KR" dirty="0"/>
              <a:t># </a:t>
            </a:r>
            <a:r>
              <a:rPr lang="ko-KR" altLang="en-US" dirty="0"/>
              <a:t>문자열 출력</a:t>
            </a:r>
          </a:p>
          <a:p>
            <a:pPr>
              <a:buFontTx/>
              <a:buNone/>
              <a:defRPr/>
            </a:pPr>
            <a:r>
              <a:rPr lang="en-US" altLang="ko-KR" dirty="0"/>
              <a:t>print(</a:t>
            </a:r>
            <a:r>
              <a:rPr lang="en-US" altLang="ko-KR" dirty="0" err="1"/>
              <a:t>jsonString</a:t>
            </a:r>
            <a:r>
              <a:rPr lang="en-US" altLang="ko-KR" dirty="0"/>
              <a:t>)</a:t>
            </a:r>
          </a:p>
          <a:p>
            <a:pPr>
              <a:buFontTx/>
              <a:buNone/>
              <a:defRPr/>
            </a:pPr>
            <a:r>
              <a:rPr lang="en-US" altLang="ko-KR" dirty="0"/>
              <a:t>print(type(</a:t>
            </a:r>
            <a:r>
              <a:rPr lang="en-US" altLang="ko-KR" dirty="0" err="1"/>
              <a:t>jsonString</a:t>
            </a:r>
            <a:r>
              <a:rPr lang="en-US" altLang="ko-KR" dirty="0"/>
              <a:t>))   # class </a:t>
            </a:r>
            <a:r>
              <a:rPr lang="en-US" altLang="ko-KR" u="sng" dirty="0" err="1"/>
              <a:t>str</a:t>
            </a:r>
            <a:endParaRPr lang="en-US" altLang="ko-KR" u="sng" dirty="0"/>
          </a:p>
          <a:p>
            <a:pPr>
              <a:buFontTx/>
              <a:buNone/>
              <a:defRPr/>
            </a:pPr>
            <a:endParaRPr lang="ko-KR" altLang="en-US" dirty="0"/>
          </a:p>
          <a:p>
            <a:pPr>
              <a:buFontTx/>
              <a:buNone/>
              <a:defRPr/>
            </a:pPr>
            <a:r>
              <a:rPr lang="en-US" altLang="ko-KR" dirty="0"/>
              <a:t># JSON </a:t>
            </a:r>
            <a:r>
              <a:rPr lang="ko-KR" altLang="en-US" dirty="0" err="1"/>
              <a:t>디코딩</a:t>
            </a:r>
            <a:endParaRPr lang="ko-KR" altLang="en-US" dirty="0"/>
          </a:p>
          <a:p>
            <a:pPr>
              <a:buFontTx/>
              <a:buNone/>
              <a:defRPr/>
            </a:pPr>
            <a:r>
              <a:rPr lang="en-US" altLang="ko-KR" u="sng" dirty="0" err="1"/>
              <a:t>dict</a:t>
            </a:r>
            <a:r>
              <a:rPr lang="en-US" altLang="ko-KR" u="sng" dirty="0"/>
              <a:t> = </a:t>
            </a:r>
            <a:r>
              <a:rPr lang="en-US" altLang="ko-KR" u="sng" dirty="0" err="1"/>
              <a:t>json.loads</a:t>
            </a:r>
            <a:r>
              <a:rPr lang="en-US" altLang="ko-KR" u="sng" dirty="0"/>
              <a:t>(</a:t>
            </a:r>
            <a:r>
              <a:rPr lang="en-US" altLang="ko-KR" u="sng" dirty="0" err="1"/>
              <a:t>jsonString</a:t>
            </a:r>
            <a:r>
              <a:rPr lang="en-US" altLang="ko-KR" u="sng" dirty="0"/>
              <a:t>)</a:t>
            </a:r>
          </a:p>
          <a:p>
            <a:pPr>
              <a:buFontTx/>
              <a:buNone/>
              <a:defRPr/>
            </a:pPr>
            <a:r>
              <a:rPr lang="ko-KR" altLang="en-US" dirty="0"/>
              <a:t> </a:t>
            </a:r>
          </a:p>
        </p:txBody>
      </p:sp>
      <p:sp>
        <p:nvSpPr>
          <p:cNvPr id="183300" name="슬라이드 번호 개체 틀 4">
            <a:extLst>
              <a:ext uri="{FF2B5EF4-FFF2-40B4-BE49-F238E27FC236}">
                <a16:creationId xmlns:a16="http://schemas.microsoft.com/office/drawing/2014/main" id="{BBD1296E-3636-DD8C-DDF8-76B9D7B9C34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A30D319-B05D-4F69-B55E-55D1A722402D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83301" name="직사각형 6">
            <a:extLst>
              <a:ext uri="{FF2B5EF4-FFF2-40B4-BE49-F238E27FC236}">
                <a16:creationId xmlns:a16="http://schemas.microsoft.com/office/drawing/2014/main" id="{55C39F5A-9DC0-0E19-EAA4-852846865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1341438"/>
            <a:ext cx="39243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400"/>
              <a:t># Dictionary </a:t>
            </a:r>
            <a:r>
              <a:rPr lang="ko-KR" altLang="en-US" sz="1400"/>
              <a:t>데이타 체크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400"/>
              <a:t>print(dict[</a:t>
            </a:r>
            <a:r>
              <a:rPr lang="en-US" altLang="ko-KR" sz="1400" i="1"/>
              <a:t>'name'])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400"/>
              <a:t>for h in dict[</a:t>
            </a:r>
            <a:r>
              <a:rPr lang="en-US" altLang="ko-KR" sz="1400" i="1"/>
              <a:t>'history']: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400"/>
              <a:t>    print(h[</a:t>
            </a:r>
            <a:r>
              <a:rPr lang="en-US" altLang="ko-KR" sz="1400" i="1"/>
              <a:t>'date'], h['item'])</a:t>
            </a:r>
          </a:p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400"/>
              <a:t> 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제목 1">
            <a:extLst>
              <a:ext uri="{FF2B5EF4-FFF2-40B4-BE49-F238E27FC236}">
                <a16:creationId xmlns:a16="http://schemas.microsoft.com/office/drawing/2014/main" id="{1089DB18-E662-CA62-D585-3C06142B6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파이썬 </a:t>
            </a:r>
            <a:r>
              <a:rPr lang="en-US" altLang="ko-KR"/>
              <a:t>json </a:t>
            </a:r>
            <a:r>
              <a:rPr lang="ko-KR" altLang="en-US"/>
              <a:t>파싱 </a:t>
            </a:r>
            <a:r>
              <a:rPr lang="en-US" altLang="ko-KR"/>
              <a:t>2(</a:t>
            </a:r>
            <a:r>
              <a:rPr lang="ko-KR" altLang="en-US"/>
              <a:t>파일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84323" name="슬라이드 번호 개체 틀 4">
            <a:extLst>
              <a:ext uri="{FF2B5EF4-FFF2-40B4-BE49-F238E27FC236}">
                <a16:creationId xmlns:a16="http://schemas.microsoft.com/office/drawing/2014/main" id="{23D5F9F0-BC82-3C13-0C17-FC154D6AEAE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2D8B396-B7B7-4FF8-AB99-896ED577205D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167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9BCCBD-4080-546C-B2A1-9587E166CECE}"/>
              </a:ext>
            </a:extLst>
          </p:cNvPr>
          <p:cNvSpPr/>
          <p:nvPr/>
        </p:nvSpPr>
        <p:spPr>
          <a:xfrm>
            <a:off x="468313" y="1341438"/>
            <a:ext cx="3959225" cy="4751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</a:rPr>
              <a:t>파일명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en-US" altLang="ko-KR" sz="1600" dirty="0" err="1">
                <a:solidFill>
                  <a:schemeClr val="tx1"/>
                </a:solidFill>
              </a:rPr>
              <a:t>test.json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</a:rPr>
              <a:t>반드시 </a:t>
            </a:r>
            <a:r>
              <a:rPr lang="en-US" altLang="ko-KR" sz="1600" dirty="0">
                <a:solidFill>
                  <a:schemeClr val="tx1"/>
                </a:solidFill>
              </a:rPr>
              <a:t>“ (</a:t>
            </a:r>
            <a:r>
              <a:rPr lang="ko-KR" altLang="en-US" sz="1600" dirty="0">
                <a:solidFill>
                  <a:schemeClr val="tx1"/>
                </a:solidFill>
              </a:rPr>
              <a:t>더블 쿼터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를 사용해야 한다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{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"product":"</a:t>
            </a:r>
            <a:r>
              <a:rPr lang="ko-KR" altLang="en-US" sz="1600" dirty="0">
                <a:solidFill>
                  <a:schemeClr val="tx1"/>
                </a:solidFill>
              </a:rPr>
              <a:t>냉장고</a:t>
            </a:r>
            <a:r>
              <a:rPr lang="en-US" altLang="ko-KR" sz="1600" dirty="0">
                <a:solidFill>
                  <a:schemeClr val="tx1"/>
                </a:solidFill>
              </a:rPr>
              <a:t>",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"person":[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{"name":"</a:t>
            </a:r>
            <a:r>
              <a:rPr lang="ko-KR" altLang="en-US" sz="1600" dirty="0">
                <a:solidFill>
                  <a:schemeClr val="tx1"/>
                </a:solidFill>
              </a:rPr>
              <a:t>홍길동</a:t>
            </a:r>
            <a:r>
              <a:rPr lang="en-US" altLang="ko-KR" sz="1600" dirty="0">
                <a:solidFill>
                  <a:schemeClr val="tx1"/>
                </a:solidFill>
              </a:rPr>
              <a:t>", "age":"20", "address":"</a:t>
            </a:r>
            <a:r>
              <a:rPr lang="ko-KR" altLang="en-US" sz="1600" dirty="0">
                <a:solidFill>
                  <a:schemeClr val="tx1"/>
                </a:solidFill>
              </a:rPr>
              <a:t>서울</a:t>
            </a:r>
            <a:r>
              <a:rPr lang="en-US" altLang="ko-KR" sz="1600" dirty="0">
                <a:solidFill>
                  <a:schemeClr val="tx1"/>
                </a:solidFill>
              </a:rPr>
              <a:t>"},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{"name":"</a:t>
            </a:r>
            <a:r>
              <a:rPr lang="ko-KR" altLang="en-US" sz="1600" dirty="0">
                <a:solidFill>
                  <a:schemeClr val="tx1"/>
                </a:solidFill>
              </a:rPr>
              <a:t>장길산</a:t>
            </a:r>
            <a:r>
              <a:rPr lang="en-US" altLang="ko-KR" sz="1600" dirty="0">
                <a:solidFill>
                  <a:schemeClr val="tx1"/>
                </a:solidFill>
              </a:rPr>
              <a:t>", "age":"21", "address":"</a:t>
            </a:r>
            <a:r>
              <a:rPr lang="ko-KR" altLang="en-US" sz="1600" dirty="0">
                <a:solidFill>
                  <a:schemeClr val="tx1"/>
                </a:solidFill>
              </a:rPr>
              <a:t>광주</a:t>
            </a:r>
            <a:r>
              <a:rPr lang="en-US" altLang="ko-KR" sz="1600" dirty="0">
                <a:solidFill>
                  <a:schemeClr val="tx1"/>
                </a:solidFill>
              </a:rPr>
              <a:t>"},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{"name":"</a:t>
            </a:r>
            <a:r>
              <a:rPr lang="ko-KR" altLang="en-US" sz="1600" dirty="0">
                <a:solidFill>
                  <a:schemeClr val="tx1"/>
                </a:solidFill>
              </a:rPr>
              <a:t>임꺽정</a:t>
            </a:r>
            <a:r>
              <a:rPr lang="en-US" altLang="ko-KR" sz="1600" dirty="0">
                <a:solidFill>
                  <a:schemeClr val="tx1"/>
                </a:solidFill>
              </a:rPr>
              <a:t>", "age":"22", "address":"</a:t>
            </a:r>
            <a:r>
              <a:rPr lang="ko-KR" altLang="en-US" sz="1600" dirty="0">
                <a:solidFill>
                  <a:schemeClr val="tx1"/>
                </a:solidFill>
              </a:rPr>
              <a:t>부산</a:t>
            </a:r>
            <a:r>
              <a:rPr lang="en-US" altLang="ko-KR" sz="1600" dirty="0">
                <a:solidFill>
                  <a:schemeClr val="tx1"/>
                </a:solidFill>
              </a:rPr>
              <a:t>"}</a:t>
            </a: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>
                <a:solidFill>
                  <a:schemeClr val="tx1"/>
                </a:solidFill>
              </a:rPr>
              <a:t>]  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}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71D248-2B08-51A4-23DC-C0FFF57FB8B9}"/>
              </a:ext>
            </a:extLst>
          </p:cNvPr>
          <p:cNvSpPr/>
          <p:nvPr/>
        </p:nvSpPr>
        <p:spPr>
          <a:xfrm>
            <a:off x="4643438" y="1341438"/>
            <a:ext cx="4105275" cy="47513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#-*- coding: </a:t>
            </a:r>
            <a:r>
              <a:rPr lang="en-US" altLang="ko-KR" sz="1600" u="sng" dirty="0">
                <a:solidFill>
                  <a:schemeClr val="tx1"/>
                </a:solidFill>
              </a:rPr>
              <a:t>utf-8 -*-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import </a:t>
            </a:r>
            <a:r>
              <a:rPr lang="en-US" altLang="ko-KR" sz="1600" dirty="0" err="1">
                <a:solidFill>
                  <a:schemeClr val="tx1"/>
                </a:solidFill>
              </a:rPr>
              <a:t>json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def </a:t>
            </a:r>
            <a:r>
              <a:rPr lang="en-US" altLang="ko-KR" sz="1600" b="1" dirty="0" err="1">
                <a:solidFill>
                  <a:schemeClr val="tx1"/>
                </a:solidFill>
              </a:rPr>
              <a:t>readData</a:t>
            </a:r>
            <a:r>
              <a:rPr lang="en-US" altLang="ko-KR" sz="1600" b="1" dirty="0">
                <a:solidFill>
                  <a:schemeClr val="tx1"/>
                </a:solidFill>
              </a:rPr>
              <a:t>(filename) :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f = open(filename, </a:t>
            </a:r>
            <a:r>
              <a:rPr lang="en-US" altLang="ko-KR" sz="1600" i="1" dirty="0">
                <a:solidFill>
                  <a:schemeClr val="tx1"/>
                </a:solidFill>
              </a:rPr>
              <a:t>'r')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a = </a:t>
            </a:r>
            <a:r>
              <a:rPr lang="en-US" altLang="ko-KR" sz="1600" dirty="0" err="1">
                <a:solidFill>
                  <a:schemeClr val="tx1"/>
                </a:solidFill>
              </a:rPr>
              <a:t>f.read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#print(a)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js</a:t>
            </a:r>
            <a:r>
              <a:rPr lang="en-US" altLang="ko-KR" sz="1600" dirty="0">
                <a:solidFill>
                  <a:schemeClr val="tx1"/>
                </a:solidFill>
              </a:rPr>
              <a:t> = </a:t>
            </a:r>
            <a:r>
              <a:rPr lang="en-US" altLang="ko-KR" sz="1600" dirty="0" err="1">
                <a:solidFill>
                  <a:schemeClr val="tx1"/>
                </a:solidFill>
              </a:rPr>
              <a:t>json.loads</a:t>
            </a:r>
            <a:r>
              <a:rPr lang="en-US" altLang="ko-KR" sz="1600" dirty="0">
                <a:solidFill>
                  <a:schemeClr val="tx1"/>
                </a:solidFill>
              </a:rPr>
              <a:t>(a)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</a:t>
            </a:r>
            <a:r>
              <a:rPr lang="en-US" altLang="ko-KR" sz="1600" dirty="0" err="1">
                <a:solidFill>
                  <a:schemeClr val="tx1"/>
                </a:solidFill>
              </a:rPr>
              <a:t>f.close</a:t>
            </a:r>
            <a:r>
              <a:rPr lang="en-US" altLang="ko-KR" sz="1600" dirty="0">
                <a:solidFill>
                  <a:schemeClr val="tx1"/>
                </a:solidFill>
              </a:rPr>
              <a:t>()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 return </a:t>
            </a:r>
            <a:r>
              <a:rPr lang="en-US" altLang="ko-KR" sz="1600" dirty="0" err="1">
                <a:solidFill>
                  <a:schemeClr val="tx1"/>
                </a:solidFill>
              </a:rPr>
              <a:t>js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ko-KR" altLang="en-US" sz="1600" dirty="0">
                <a:solidFill>
                  <a:schemeClr val="tx1"/>
                </a:solidFill>
              </a:rPr>
              <a:t> 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result = </a:t>
            </a:r>
            <a:r>
              <a:rPr lang="en-US" altLang="ko-KR" sz="1600" dirty="0" err="1">
                <a:solidFill>
                  <a:schemeClr val="tx1"/>
                </a:solidFill>
              </a:rPr>
              <a:t>readData</a:t>
            </a: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en-US" altLang="ko-KR" sz="1600" i="1" dirty="0">
                <a:solidFill>
                  <a:schemeClr val="tx1"/>
                </a:solidFill>
              </a:rPr>
              <a:t>"./</a:t>
            </a:r>
            <a:r>
              <a:rPr lang="en-US" altLang="ko-KR" sz="1600" i="1" dirty="0" err="1">
                <a:solidFill>
                  <a:schemeClr val="tx1"/>
                </a:solidFill>
              </a:rPr>
              <a:t>test.json</a:t>
            </a:r>
            <a:r>
              <a:rPr lang="en-US" altLang="ko-KR" sz="1600" i="1" dirty="0">
                <a:solidFill>
                  <a:schemeClr val="tx1"/>
                </a:solidFill>
              </a:rPr>
              <a:t>")</a:t>
            </a:r>
            <a:endParaRPr lang="ko-KR" altLang="en-US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print(result[</a:t>
            </a:r>
            <a:r>
              <a:rPr lang="en-US" altLang="ko-KR" sz="1600" i="1" dirty="0">
                <a:solidFill>
                  <a:schemeClr val="tx1"/>
                </a:solidFill>
              </a:rPr>
              <a:t>'product'])</a:t>
            </a:r>
          </a:p>
          <a:p>
            <a:pPr>
              <a:defRPr/>
            </a:pPr>
            <a:endParaRPr lang="ko-KR" altLang="en-US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for item in result[</a:t>
            </a:r>
            <a:r>
              <a:rPr lang="en-US" altLang="ko-KR" sz="1600" i="1" dirty="0">
                <a:solidFill>
                  <a:schemeClr val="tx1"/>
                </a:solidFill>
              </a:rPr>
              <a:t>'person']:</a:t>
            </a:r>
          </a:p>
          <a:p>
            <a:pPr>
              <a:defRPr/>
            </a:pPr>
            <a:r>
              <a:rPr lang="en-US" altLang="ko-KR" sz="1600" dirty="0">
                <a:solidFill>
                  <a:schemeClr val="tx1"/>
                </a:solidFill>
              </a:rPr>
              <a:t>   print (item[</a:t>
            </a:r>
            <a:r>
              <a:rPr lang="en-US" altLang="ko-KR" sz="1600" i="1" dirty="0">
                <a:solidFill>
                  <a:schemeClr val="tx1"/>
                </a:solidFill>
              </a:rPr>
              <a:t>'name'] + " " + item['age'] + " " + item['address']);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제목 1">
            <a:extLst>
              <a:ext uri="{FF2B5EF4-FFF2-40B4-BE49-F238E27FC236}">
                <a16:creationId xmlns:a16="http://schemas.microsoft.com/office/drawing/2014/main" id="{1A2786D3-42C5-0F7E-F2D5-4B3F19F95D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로그온 </a:t>
            </a:r>
            <a:r>
              <a:rPr lang="en-US" altLang="ko-KR"/>
              <a:t>&amp; </a:t>
            </a:r>
            <a:r>
              <a:rPr lang="ko-KR" altLang="en-US"/>
              <a:t>로그아웃</a:t>
            </a:r>
          </a:p>
        </p:txBody>
      </p:sp>
      <p:sp>
        <p:nvSpPr>
          <p:cNvPr id="185347" name="내용 개체 틀 2">
            <a:extLst>
              <a:ext uri="{FF2B5EF4-FFF2-40B4-BE49-F238E27FC236}">
                <a16:creationId xmlns:a16="http://schemas.microsoft.com/office/drawing/2014/main" id="{F6AE80F6-CFF9-EE67-23A3-87614C1CCC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mysite (</a:t>
            </a:r>
            <a:r>
              <a:rPr lang="ko-KR" altLang="en-US"/>
              <a:t>배치파일 작동</a:t>
            </a:r>
            <a:r>
              <a:rPr lang="en-US" altLang="ko-KR"/>
              <a:t>)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django-admin startapp common</a:t>
            </a:r>
            <a:endParaRPr lang="ko-KR" altLang="en-US"/>
          </a:p>
        </p:txBody>
      </p:sp>
      <p:pic>
        <p:nvPicPr>
          <p:cNvPr id="185348" name="그림 3">
            <a:extLst>
              <a:ext uri="{FF2B5EF4-FFF2-40B4-BE49-F238E27FC236}">
                <a16:creationId xmlns:a16="http://schemas.microsoft.com/office/drawing/2014/main" id="{F7BAADE1-9DDA-E7D3-FB50-EC1B97CC5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420938"/>
            <a:ext cx="4119562" cy="317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제목 1">
            <a:extLst>
              <a:ext uri="{FF2B5EF4-FFF2-40B4-BE49-F238E27FC236}">
                <a16:creationId xmlns:a16="http://schemas.microsoft.com/office/drawing/2014/main" id="{60F596E7-E76A-A597-0E70-043E61672B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config/setting.py</a:t>
            </a:r>
            <a:endParaRPr lang="ko-KR" altLang="en-US"/>
          </a:p>
        </p:txBody>
      </p:sp>
      <p:pic>
        <p:nvPicPr>
          <p:cNvPr id="186371" name="내용 개체 틀 3">
            <a:extLst>
              <a:ext uri="{FF2B5EF4-FFF2-40B4-BE49-F238E27FC236}">
                <a16:creationId xmlns:a16="http://schemas.microsoft.com/office/drawing/2014/main" id="{FBD15210-F87E-842C-ED9E-9CE5B848D6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450" y="1855788"/>
            <a:ext cx="5991225" cy="16002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C782E32E-7BF9-FE9D-EBC7-74E02A2EBF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확장팩 설치하기</a:t>
            </a:r>
          </a:p>
        </p:txBody>
      </p:sp>
      <p:pic>
        <p:nvPicPr>
          <p:cNvPr id="22531" name="내용 개체 틀 3">
            <a:extLst>
              <a:ext uri="{FF2B5EF4-FFF2-40B4-BE49-F238E27FC236}">
                <a16:creationId xmlns:a16="http://schemas.microsoft.com/office/drawing/2014/main" id="{2A5E4C1B-193B-9639-E193-85EDC5374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5688" y="1285875"/>
            <a:ext cx="5095875" cy="5076825"/>
          </a:xfrm>
          <a:ln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22532" name="타원 4">
            <a:extLst>
              <a:ext uri="{FF2B5EF4-FFF2-40B4-BE49-F238E27FC236}">
                <a16:creationId xmlns:a16="http://schemas.microsoft.com/office/drawing/2014/main" id="{F4BE8B5B-162F-D66B-AB30-4D064F398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3500438"/>
            <a:ext cx="792163" cy="649287"/>
          </a:xfrm>
          <a:prstGeom prst="ellipse">
            <a:avLst/>
          </a:prstGeom>
          <a:noFill/>
          <a:ln w="50800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533" name="직선 화살표 연결선 6">
            <a:extLst>
              <a:ext uri="{FF2B5EF4-FFF2-40B4-BE49-F238E27FC236}">
                <a16:creationId xmlns:a16="http://schemas.microsoft.com/office/drawing/2014/main" id="{9D6EFB00-D033-47B2-0BF3-ACA7D406DA6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87450" y="3852863"/>
            <a:ext cx="936625" cy="0"/>
          </a:xfrm>
          <a:prstGeom prst="straightConnector1">
            <a:avLst/>
          </a:prstGeom>
          <a:noFill/>
          <a:ln w="63500" algn="ctr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2AB577D3-0CA4-A42A-0194-F554A96CF581}"/>
              </a:ext>
            </a:extLst>
          </p:cNvPr>
          <p:cNvSpPr/>
          <p:nvPr/>
        </p:nvSpPr>
        <p:spPr bwMode="auto">
          <a:xfrm>
            <a:off x="395288" y="3005138"/>
            <a:ext cx="1800225" cy="42386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>
                <a:latin typeface="맑은 고딕" pitchFamily="50" charset="-127"/>
                <a:ea typeface="맑은 고딕" pitchFamily="50" charset="-127"/>
              </a:rPr>
              <a:t>여기를 누르세요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제목 1">
            <a:extLst>
              <a:ext uri="{FF2B5EF4-FFF2-40B4-BE49-F238E27FC236}">
                <a16:creationId xmlns:a16="http://schemas.microsoft.com/office/drawing/2014/main" id="{8CA44B2A-2D1B-555B-E3A9-4D100AA568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config/urls.py</a:t>
            </a:r>
            <a:endParaRPr lang="ko-KR" altLang="en-US"/>
          </a:p>
        </p:txBody>
      </p:sp>
      <p:pic>
        <p:nvPicPr>
          <p:cNvPr id="187395" name="그림 3">
            <a:extLst>
              <a:ext uri="{FF2B5EF4-FFF2-40B4-BE49-F238E27FC236}">
                <a16:creationId xmlns:a16="http://schemas.microsoft.com/office/drawing/2014/main" id="{BE04C809-6BB9-8CDA-1776-F860B54A9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12875"/>
            <a:ext cx="5078413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제목 1">
            <a:extLst>
              <a:ext uri="{FF2B5EF4-FFF2-40B4-BE49-F238E27FC236}">
                <a16:creationId xmlns:a16="http://schemas.microsoft.com/office/drawing/2014/main" id="{18A21AEE-44B3-7D18-56F9-02D9E573D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common/urls.py</a:t>
            </a:r>
            <a:endParaRPr lang="ko-KR" altLang="en-US"/>
          </a:p>
        </p:txBody>
      </p:sp>
      <p:sp>
        <p:nvSpPr>
          <p:cNvPr id="188419" name="TextBox 4">
            <a:extLst>
              <a:ext uri="{FF2B5EF4-FFF2-40B4-BE49-F238E27FC236}">
                <a16:creationId xmlns:a16="http://schemas.microsoft.com/office/drawing/2014/main" id="{6212F938-4A1D-0A75-7E06-E57928257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875" y="4724400"/>
            <a:ext cx="5040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800"/>
              <a:t>auth_views</a:t>
            </a:r>
            <a:r>
              <a:rPr lang="ko-KR" altLang="en-US" sz="1800"/>
              <a:t> 는 시스템이 제공한다 </a:t>
            </a:r>
          </a:p>
        </p:txBody>
      </p:sp>
      <p:pic>
        <p:nvPicPr>
          <p:cNvPr id="188420" name="그림 5">
            <a:extLst>
              <a:ext uri="{FF2B5EF4-FFF2-40B4-BE49-F238E27FC236}">
                <a16:creationId xmlns:a16="http://schemas.microsoft.com/office/drawing/2014/main" id="{93E5481B-C6F5-B9E3-4965-09B9BB69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7338"/>
            <a:ext cx="8937625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제목 1">
            <a:extLst>
              <a:ext uri="{FF2B5EF4-FFF2-40B4-BE49-F238E27FC236}">
                <a16:creationId xmlns:a16="http://schemas.microsoft.com/office/drawing/2014/main" id="{651FA0DF-BE56-1137-047C-EA5A5417AD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templates/form_errors.html</a:t>
            </a:r>
            <a:endParaRPr lang="ko-KR" altLang="en-US"/>
          </a:p>
        </p:txBody>
      </p:sp>
      <p:pic>
        <p:nvPicPr>
          <p:cNvPr id="189443" name="내용 개체 틀 3">
            <a:extLst>
              <a:ext uri="{FF2B5EF4-FFF2-40B4-BE49-F238E27FC236}">
                <a16:creationId xmlns:a16="http://schemas.microsoft.com/office/drawing/2014/main" id="{20D40756-DB47-C281-1F59-0A048289E9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5363" y="1963738"/>
            <a:ext cx="7153275" cy="3724275"/>
          </a:xfr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제목 1">
            <a:extLst>
              <a:ext uri="{FF2B5EF4-FFF2-40B4-BE49-F238E27FC236}">
                <a16:creationId xmlns:a16="http://schemas.microsoft.com/office/drawing/2014/main" id="{4D6EE779-B1AC-92EE-6C5E-47489F004A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template/common/login.html</a:t>
            </a:r>
            <a:endParaRPr lang="ko-KR" altLang="en-US"/>
          </a:p>
        </p:txBody>
      </p:sp>
      <p:pic>
        <p:nvPicPr>
          <p:cNvPr id="190467" name="내용 개체 틀 3">
            <a:extLst>
              <a:ext uri="{FF2B5EF4-FFF2-40B4-BE49-F238E27FC236}">
                <a16:creationId xmlns:a16="http://schemas.microsoft.com/office/drawing/2014/main" id="{D1B17308-EF4B-B940-1E98-09416E8054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2475" y="1484313"/>
            <a:ext cx="7639050" cy="4410075"/>
          </a:xfr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제목 1">
            <a:extLst>
              <a:ext uri="{FF2B5EF4-FFF2-40B4-BE49-F238E27FC236}">
                <a16:creationId xmlns:a16="http://schemas.microsoft.com/office/drawing/2014/main" id="{164D7EB3-AD2D-B0BF-52E3-4DFFAED35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로긴</a:t>
            </a:r>
            <a:r>
              <a:rPr lang="en-US" altLang="ko-KR"/>
              <a:t>(admin/1234)</a:t>
            </a:r>
            <a:endParaRPr lang="ko-KR" altLang="en-US"/>
          </a:p>
        </p:txBody>
      </p:sp>
      <p:pic>
        <p:nvPicPr>
          <p:cNvPr id="191491" name="내용 개체 틀 3">
            <a:extLst>
              <a:ext uri="{FF2B5EF4-FFF2-40B4-BE49-F238E27FC236}">
                <a16:creationId xmlns:a16="http://schemas.microsoft.com/office/drawing/2014/main" id="{A7C043CE-7406-3C2B-974A-F4DBCB5010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412875"/>
            <a:ext cx="3505200" cy="3095625"/>
          </a:xfrm>
        </p:spPr>
      </p:pic>
      <p:pic>
        <p:nvPicPr>
          <p:cNvPr id="191492" name="그림 4">
            <a:extLst>
              <a:ext uri="{FF2B5EF4-FFF2-40B4-BE49-F238E27FC236}">
                <a16:creationId xmlns:a16="http://schemas.microsoft.com/office/drawing/2014/main" id="{BAC6C5C4-76CA-9130-7C09-F74A247E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636838"/>
            <a:ext cx="4554537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제목 1">
            <a:extLst>
              <a:ext uri="{FF2B5EF4-FFF2-40B4-BE49-F238E27FC236}">
                <a16:creationId xmlns:a16="http://schemas.microsoft.com/office/drawing/2014/main" id="{5488B2C9-9162-F1FF-4CB3-5CC8C24DD8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setting.py</a:t>
            </a:r>
            <a:r>
              <a:rPr lang="ko-KR" altLang="en-US"/>
              <a:t>에 추가</a:t>
            </a:r>
          </a:p>
        </p:txBody>
      </p:sp>
      <p:pic>
        <p:nvPicPr>
          <p:cNvPr id="192515" name="내용 개체 틀 3">
            <a:extLst>
              <a:ext uri="{FF2B5EF4-FFF2-40B4-BE49-F238E27FC236}">
                <a16:creationId xmlns:a16="http://schemas.microsoft.com/office/drawing/2014/main" id="{40B5066A-D5F7-7F80-80B9-F5FBEA0F7D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1484313"/>
            <a:ext cx="5394325" cy="1223962"/>
          </a:xfr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제목 1">
            <a:extLst>
              <a:ext uri="{FF2B5EF4-FFF2-40B4-BE49-F238E27FC236}">
                <a16:creationId xmlns:a16="http://schemas.microsoft.com/office/drawing/2014/main" id="{440D1659-1A3C-79BD-D01E-28DA67646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config/urls.py</a:t>
            </a:r>
            <a:endParaRPr lang="ko-KR" altLang="en-US"/>
          </a:p>
        </p:txBody>
      </p:sp>
      <p:pic>
        <p:nvPicPr>
          <p:cNvPr id="193539" name="내용 개체 틀 3">
            <a:extLst>
              <a:ext uri="{FF2B5EF4-FFF2-40B4-BE49-F238E27FC236}">
                <a16:creationId xmlns:a16="http://schemas.microsoft.com/office/drawing/2014/main" id="{E51045D3-D8EB-7D07-1136-C7192AAD8B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341438"/>
            <a:ext cx="5876925" cy="2524125"/>
          </a:xfr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제목 1">
            <a:extLst>
              <a:ext uri="{FF2B5EF4-FFF2-40B4-BE49-F238E27FC236}">
                <a16:creationId xmlns:a16="http://schemas.microsoft.com/office/drawing/2014/main" id="{EE523EB9-AFBA-4854-49BA-FA4EFC796F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로그아웃</a:t>
            </a:r>
            <a:r>
              <a:rPr lang="en-US" altLang="ko-KR"/>
              <a:t>(common/urls.py)</a:t>
            </a:r>
            <a:r>
              <a:rPr lang="ko-KR" altLang="en-US"/>
              <a:t> </a:t>
            </a:r>
          </a:p>
        </p:txBody>
      </p:sp>
      <p:pic>
        <p:nvPicPr>
          <p:cNvPr id="194563" name="내용 개체 틀 3">
            <a:extLst>
              <a:ext uri="{FF2B5EF4-FFF2-40B4-BE49-F238E27FC236}">
                <a16:creationId xmlns:a16="http://schemas.microsoft.com/office/drawing/2014/main" id="{BE726C66-DFFA-7DCE-C18F-BF73041D89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700213"/>
            <a:ext cx="8642350" cy="3279775"/>
          </a:xfr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제목 1">
            <a:extLst>
              <a:ext uri="{FF2B5EF4-FFF2-40B4-BE49-F238E27FC236}">
                <a16:creationId xmlns:a16="http://schemas.microsoft.com/office/drawing/2014/main" id="{429457F7-DAF2-30F0-9F06-A2F306D58C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template/navibar.html</a:t>
            </a:r>
            <a:endParaRPr lang="ko-KR" altLang="en-US"/>
          </a:p>
        </p:txBody>
      </p:sp>
      <p:pic>
        <p:nvPicPr>
          <p:cNvPr id="195587" name="내용 개체 틀 3">
            <a:extLst>
              <a:ext uri="{FF2B5EF4-FFF2-40B4-BE49-F238E27FC236}">
                <a16:creationId xmlns:a16="http://schemas.microsoft.com/office/drawing/2014/main" id="{76EBF84F-DAB1-05F4-36B7-C74BAE69CB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7175" y="1484313"/>
            <a:ext cx="8642350" cy="4122737"/>
          </a:xfr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제목 1">
            <a:extLst>
              <a:ext uri="{FF2B5EF4-FFF2-40B4-BE49-F238E27FC236}">
                <a16:creationId xmlns:a16="http://schemas.microsoft.com/office/drawing/2014/main" id="{B5C6550C-0827-70BD-1690-52EF8598BA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config/setting.py</a:t>
            </a:r>
            <a:endParaRPr lang="ko-KR" altLang="en-US"/>
          </a:p>
        </p:txBody>
      </p:sp>
      <p:pic>
        <p:nvPicPr>
          <p:cNvPr id="196611" name="내용 개체 틀 3">
            <a:extLst>
              <a:ext uri="{FF2B5EF4-FFF2-40B4-BE49-F238E27FC236}">
                <a16:creationId xmlns:a16="http://schemas.microsoft.com/office/drawing/2014/main" id="{125DCB05-0101-0F1D-3276-5B588F3619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412875"/>
            <a:ext cx="4210050" cy="9906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F423E-2CB5-D4A2-6F13-A691A783E6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DJango</a:t>
            </a:r>
            <a:r>
              <a:rPr lang="en-US" altLang="ko-KR" dirty="0"/>
              <a:t> </a:t>
            </a:r>
            <a:r>
              <a:rPr lang="ko-KR" altLang="en-US" dirty="0"/>
              <a:t>프레임워크</a:t>
            </a:r>
          </a:p>
        </p:txBody>
      </p:sp>
      <p:sp>
        <p:nvSpPr>
          <p:cNvPr id="23555" name="부제목 2">
            <a:extLst>
              <a:ext uri="{FF2B5EF4-FFF2-40B4-BE49-F238E27FC236}">
                <a16:creationId xmlns:a16="http://schemas.microsoft.com/office/drawing/2014/main" id="{0CF15D42-A335-C82D-98B8-90D39AACD7A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제목 1">
            <a:extLst>
              <a:ext uri="{FF2B5EF4-FFF2-40B4-BE49-F238E27FC236}">
                <a16:creationId xmlns:a16="http://schemas.microsoft.com/office/drawing/2014/main" id="{02692863-2F99-95EC-6002-F5EAC4BE0C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login.html</a:t>
            </a:r>
            <a:endParaRPr lang="ko-KR" altLang="en-US"/>
          </a:p>
        </p:txBody>
      </p:sp>
      <p:pic>
        <p:nvPicPr>
          <p:cNvPr id="197635" name="내용 개체 틀 3">
            <a:extLst>
              <a:ext uri="{FF2B5EF4-FFF2-40B4-BE49-F238E27FC236}">
                <a16:creationId xmlns:a16="http://schemas.microsoft.com/office/drawing/2014/main" id="{7D11D4CC-B468-5D1A-C3EE-BA1DE944DB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8250" y="1196975"/>
            <a:ext cx="6667500" cy="5256213"/>
          </a:xfr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제목 1">
            <a:extLst>
              <a:ext uri="{FF2B5EF4-FFF2-40B4-BE49-F238E27FC236}">
                <a16:creationId xmlns:a16="http://schemas.microsoft.com/office/drawing/2014/main" id="{3A7B7B8B-7B21-B8C4-DBF4-82FFE6492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common/views.py</a:t>
            </a:r>
            <a:endParaRPr lang="ko-KR" altLang="en-US"/>
          </a:p>
        </p:txBody>
      </p:sp>
      <p:pic>
        <p:nvPicPr>
          <p:cNvPr id="198659" name="내용 개체 틀 3">
            <a:extLst>
              <a:ext uri="{FF2B5EF4-FFF2-40B4-BE49-F238E27FC236}">
                <a16:creationId xmlns:a16="http://schemas.microsoft.com/office/drawing/2014/main" id="{61BDEAC9-E9EA-3476-64E7-F35ECC6218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412875"/>
            <a:ext cx="6696075" cy="4648200"/>
          </a:xfr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제목 1">
            <a:extLst>
              <a:ext uri="{FF2B5EF4-FFF2-40B4-BE49-F238E27FC236}">
                <a16:creationId xmlns:a16="http://schemas.microsoft.com/office/drawing/2014/main" id="{7BBA1128-D6E5-7888-F84E-0130C196C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common/urls.py</a:t>
            </a:r>
            <a:endParaRPr lang="ko-KR" altLang="en-US"/>
          </a:p>
        </p:txBody>
      </p:sp>
      <p:pic>
        <p:nvPicPr>
          <p:cNvPr id="199683" name="내용 개체 틀 3">
            <a:extLst>
              <a:ext uri="{FF2B5EF4-FFF2-40B4-BE49-F238E27FC236}">
                <a16:creationId xmlns:a16="http://schemas.microsoft.com/office/drawing/2014/main" id="{5763511D-08F7-935A-8F18-F1BCAA7FD8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341438"/>
            <a:ext cx="8629650" cy="4000500"/>
          </a:xfr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1E6AE-8E69-6A1F-9F36-7EB54277A1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Git </a:t>
            </a:r>
            <a:r>
              <a:rPr lang="ko-KR" altLang="en-US" dirty="0"/>
              <a:t>적용하기</a:t>
            </a:r>
          </a:p>
        </p:txBody>
      </p:sp>
      <p:sp>
        <p:nvSpPr>
          <p:cNvPr id="200707" name="부제목 2">
            <a:extLst>
              <a:ext uri="{FF2B5EF4-FFF2-40B4-BE49-F238E27FC236}">
                <a16:creationId xmlns:a16="http://schemas.microsoft.com/office/drawing/2014/main" id="{BBE42990-BD16-85CB-98AD-D0AFA07357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제목 1">
            <a:extLst>
              <a:ext uri="{FF2B5EF4-FFF2-40B4-BE49-F238E27FC236}">
                <a16:creationId xmlns:a16="http://schemas.microsoft.com/office/drawing/2014/main" id="{7C598E5F-6294-9BB0-1F43-37409CD2DF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1731" name="내용 개체 틀 2">
            <a:extLst>
              <a:ext uri="{FF2B5EF4-FFF2-40B4-BE49-F238E27FC236}">
                <a16:creationId xmlns:a16="http://schemas.microsoft.com/office/drawing/2014/main" id="{7B7CF8BA-2C4B-71E6-5D85-D907A3CDF1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cd /project/mysite </a:t>
            </a:r>
          </a:p>
          <a:p>
            <a:r>
              <a:rPr lang="en-US" altLang="ko-KR"/>
              <a:t>git init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mysite</a:t>
            </a:r>
            <a:r>
              <a:rPr lang="ko-KR" altLang="en-US"/>
              <a:t>프로젝트 디렉터리에서 </a:t>
            </a:r>
            <a:r>
              <a:rPr lang="en-US" altLang="ko-KR"/>
              <a:t>git init</a:t>
            </a:r>
            <a:r>
              <a:rPr lang="ko-KR" altLang="en-US"/>
              <a:t>을 수행하면</a:t>
            </a:r>
            <a:r>
              <a:rPr lang="en-US" altLang="ko-KR"/>
              <a:t>C:/project/mysite/.git/ </a:t>
            </a:r>
            <a:r>
              <a:rPr lang="ko-KR" altLang="en-US"/>
              <a:t>디렉터리가 생성된다</a:t>
            </a:r>
            <a:r>
              <a:rPr lang="en-US" altLang="ko-KR"/>
              <a:t>. </a:t>
            </a:r>
          </a:p>
          <a:p>
            <a:r>
              <a:rPr lang="en-US" altLang="ko-KR"/>
              <a:t>git</a:t>
            </a:r>
            <a:r>
              <a:rPr lang="ko-KR" altLang="en-US"/>
              <a:t>에 대한 모든 관리는 </a:t>
            </a:r>
            <a:r>
              <a:rPr lang="en-US" altLang="ko-KR"/>
              <a:t>git </a:t>
            </a:r>
            <a:r>
              <a:rPr lang="ko-KR" altLang="en-US"/>
              <a:t>내부적으로 이 디렉터리를 통해 이루어진다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201732" name="그림 4">
            <a:extLst>
              <a:ext uri="{FF2B5EF4-FFF2-40B4-BE49-F238E27FC236}">
                <a16:creationId xmlns:a16="http://schemas.microsoft.com/office/drawing/2014/main" id="{BE8C3122-2EA6-1A2E-A364-BDFEB323B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76475"/>
            <a:ext cx="54578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제목 1">
            <a:extLst>
              <a:ext uri="{FF2B5EF4-FFF2-40B4-BE49-F238E27FC236}">
                <a16:creationId xmlns:a16="http://schemas.microsoft.com/office/drawing/2014/main" id="{3118B13E-C66F-BA9B-7BDF-E772838B1F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dir/a -  </a:t>
            </a:r>
            <a:r>
              <a:rPr lang="ko-KR" altLang="en-US"/>
              <a:t>숨김파일 포함</a:t>
            </a:r>
          </a:p>
        </p:txBody>
      </p:sp>
      <p:sp>
        <p:nvSpPr>
          <p:cNvPr id="202755" name="내용 개체 틀 2">
            <a:extLst>
              <a:ext uri="{FF2B5EF4-FFF2-40B4-BE49-F238E27FC236}">
                <a16:creationId xmlns:a16="http://schemas.microsoft.com/office/drawing/2014/main" id="{172326ED-20E7-7FC9-665E-6B2039472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dir/a </a:t>
            </a:r>
            <a:endParaRPr lang="ko-KR" altLang="en-US"/>
          </a:p>
        </p:txBody>
      </p:sp>
      <p:pic>
        <p:nvPicPr>
          <p:cNvPr id="202756" name="그림 4">
            <a:extLst>
              <a:ext uri="{FF2B5EF4-FFF2-40B4-BE49-F238E27FC236}">
                <a16:creationId xmlns:a16="http://schemas.microsoft.com/office/drawing/2014/main" id="{F68AD2CB-A395-812E-2F03-B182DA8A8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844675"/>
            <a:ext cx="646430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57" name="직사각형 5">
            <a:extLst>
              <a:ext uri="{FF2B5EF4-FFF2-40B4-BE49-F238E27FC236}">
                <a16:creationId xmlns:a16="http://schemas.microsoft.com/office/drawing/2014/main" id="{40BB6085-B968-3812-56B4-22ED8B039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2636838"/>
            <a:ext cx="720725" cy="215900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제목 1">
            <a:extLst>
              <a:ext uri="{FF2B5EF4-FFF2-40B4-BE49-F238E27FC236}">
                <a16:creationId xmlns:a16="http://schemas.microsoft.com/office/drawing/2014/main" id="{37236068-26AB-7B51-81AF-3AE85D35C5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>
                <a:solidFill>
                  <a:schemeClr val="tx1"/>
                </a:solidFill>
                <a:latin typeface="Consolas" panose="020B0609020204030204" pitchFamily="49" charset="0"/>
              </a:rPr>
              <a:t>git status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3779" name="내용 개체 틀 2">
            <a:extLst>
              <a:ext uri="{FF2B5EF4-FFF2-40B4-BE49-F238E27FC236}">
                <a16:creationId xmlns:a16="http://schemas.microsoft.com/office/drawing/2014/main" id="{A1A6A433-C577-C150-7F9C-0603AB6334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C7254E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800">
                <a:latin typeface="Consolas" panose="020B0609020204030204" pitchFamily="49" charset="0"/>
              </a:rPr>
              <a:t>현재 저장소의 상태를 출력해 준다</a:t>
            </a:r>
            <a:r>
              <a:rPr lang="en-US" altLang="ko-KR" sz="1800">
                <a:latin typeface="Consolas" panose="020B0609020204030204" pitchFamily="49" charset="0"/>
              </a:rPr>
              <a:t>. </a:t>
            </a:r>
            <a:r>
              <a:rPr lang="ko-KR" altLang="en-US" sz="1800">
                <a:latin typeface="Consolas" panose="020B0609020204030204" pitchFamily="49" charset="0"/>
              </a:rPr>
              <a:t>아직 관리되지 않고 있는 파일</a:t>
            </a:r>
            <a:r>
              <a:rPr lang="en-US" altLang="ko-KR" sz="1800">
                <a:latin typeface="Consolas" panose="020B0609020204030204" pitchFamily="49" charset="0"/>
              </a:rPr>
              <a:t>(Untracked files)</a:t>
            </a:r>
            <a:r>
              <a:rPr lang="ko-KR" altLang="en-US" sz="1800">
                <a:latin typeface="Consolas" panose="020B0609020204030204" pitchFamily="49" charset="0"/>
              </a:rPr>
              <a:t>들을 보여주고 </a:t>
            </a:r>
            <a:r>
              <a:rPr lang="en-US" altLang="ko-KR" sz="1800">
                <a:latin typeface="Consolas" panose="020B0609020204030204" pitchFamily="49" charset="0"/>
              </a:rPr>
              <a:t>git add </a:t>
            </a:r>
            <a:r>
              <a:rPr lang="ko-KR" altLang="en-US" sz="1800">
                <a:latin typeface="Consolas" panose="020B0609020204030204" pitchFamily="49" charset="0"/>
              </a:rPr>
              <a:t>명령을 이용하여 관리할 파일들을 추가하라고 알려준다</a:t>
            </a:r>
            <a:r>
              <a:rPr lang="en-US" altLang="ko-KR" sz="1800">
                <a:latin typeface="Consolas" panose="020B0609020204030204" pitchFamily="49" charset="0"/>
              </a:rPr>
              <a:t>.</a:t>
            </a:r>
            <a:endParaRPr lang="ko-KR" altLang="en-US" sz="1800"/>
          </a:p>
        </p:txBody>
      </p:sp>
      <p:pic>
        <p:nvPicPr>
          <p:cNvPr id="203780" name="그림 3">
            <a:extLst>
              <a:ext uri="{FF2B5EF4-FFF2-40B4-BE49-F238E27FC236}">
                <a16:creationId xmlns:a16="http://schemas.microsoft.com/office/drawing/2014/main" id="{EE38005A-993D-B767-D7C0-8BAE19BC3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81300"/>
            <a:ext cx="614362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제목 1">
            <a:extLst>
              <a:ext uri="{FF2B5EF4-FFF2-40B4-BE49-F238E27FC236}">
                <a16:creationId xmlns:a16="http://schemas.microsoft.com/office/drawing/2014/main" id="{EF3E7D90-22F5-EFB4-DF93-AD53AFBFCD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.gitignore</a:t>
            </a:r>
            <a:endParaRPr lang="ko-KR" altLang="en-US"/>
          </a:p>
        </p:txBody>
      </p:sp>
      <p:sp>
        <p:nvSpPr>
          <p:cNvPr id="204803" name="내용 개체 틀 2">
            <a:extLst>
              <a:ext uri="{FF2B5EF4-FFF2-40B4-BE49-F238E27FC236}">
                <a16:creationId xmlns:a16="http://schemas.microsoft.com/office/drawing/2014/main" id="{BF10F039-5019-6C27-54CF-62115A226A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Consolas" panose="020B0609020204030204" pitchFamily="49" charset="0"/>
              </a:rPr>
              <a:t>C:\projects\mysite\.gitignore </a:t>
            </a:r>
            <a:r>
              <a:rPr lang="ko-KR" altLang="en-US">
                <a:latin typeface="Consolas" panose="020B0609020204030204" pitchFamily="49" charset="0"/>
              </a:rPr>
              <a:t>파일에서 저장소에서 관리되지 말아야 할 파일들을 기술해준다</a:t>
            </a:r>
            <a:r>
              <a:rPr lang="en-US" altLang="ko-KR">
                <a:latin typeface="Consolas" panose="020B0609020204030204" pitchFamily="49" charset="0"/>
              </a:rPr>
              <a:t>. 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.idea                   ..........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파이참 사용시 보이는 파일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db.sqlite3 </a:t>
            </a:r>
          </a:p>
          <a:p>
            <a:pPr marL="457200" lvl="1" indent="0"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*.pyc </a:t>
            </a:r>
          </a:p>
          <a:p>
            <a:pPr marL="457200" lvl="1" indent="0"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__pycache__</a:t>
            </a:r>
            <a:endParaRPr lang="ko-KR" alt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제목 1">
            <a:extLst>
              <a:ext uri="{FF2B5EF4-FFF2-40B4-BE49-F238E27FC236}">
                <a16:creationId xmlns:a16="http://schemas.microsoft.com/office/drawing/2014/main" id="{15899BF1-377C-7735-D59F-B93E1945D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 add</a:t>
            </a:r>
            <a:endParaRPr lang="ko-KR" altLang="en-US"/>
          </a:p>
        </p:txBody>
      </p:sp>
      <p:sp>
        <p:nvSpPr>
          <p:cNvPr id="205827" name="내용 개체 틀 2">
            <a:extLst>
              <a:ext uri="{FF2B5EF4-FFF2-40B4-BE49-F238E27FC236}">
                <a16:creationId xmlns:a16="http://schemas.microsoft.com/office/drawing/2014/main" id="{FF54ED04-768F-96B9-D2BE-E5F647361C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git add --all  </a:t>
            </a:r>
            <a:r>
              <a:rPr lang="en-US" altLang="ko-KR" sz="2400">
                <a:solidFill>
                  <a:srgbClr val="CC0000"/>
                </a:solidFill>
              </a:rPr>
              <a:t>. </a:t>
            </a:r>
            <a:endParaRPr lang="ko-KR" altLang="en-US" sz="2400">
              <a:solidFill>
                <a:srgbClr val="CC0000"/>
              </a:solidFill>
            </a:endParaRPr>
          </a:p>
        </p:txBody>
      </p:sp>
      <p:pic>
        <p:nvPicPr>
          <p:cNvPr id="205828" name="그림 4">
            <a:extLst>
              <a:ext uri="{FF2B5EF4-FFF2-40B4-BE49-F238E27FC236}">
                <a16:creationId xmlns:a16="http://schemas.microsoft.com/office/drawing/2014/main" id="{B5FA129B-8076-0E92-4087-FF6B26F2E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1989138"/>
            <a:ext cx="616267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제목 1">
            <a:extLst>
              <a:ext uri="{FF2B5EF4-FFF2-40B4-BE49-F238E27FC236}">
                <a16:creationId xmlns:a16="http://schemas.microsoft.com/office/drawing/2014/main" id="{C0764307-5871-315E-D9BD-51FE4203E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6851" name="내용 개체 틀 2">
            <a:extLst>
              <a:ext uri="{FF2B5EF4-FFF2-40B4-BE49-F238E27FC236}">
                <a16:creationId xmlns:a16="http://schemas.microsoft.com/office/drawing/2014/main" id="{DA345CA4-73CD-C53C-84BE-DB9E0F879C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git status</a:t>
            </a:r>
          </a:p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D5782DC0-A06A-2DD8-4695-6D432E7E33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DJango</a:t>
            </a:r>
            <a:r>
              <a:rPr lang="ko-KR" altLang="en-US"/>
              <a:t>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B0F7B-95D3-7FD7-F05D-8E77EBC7B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파이썬 기반으로 작성된 오픈소스 웹 어플리케이션 </a:t>
            </a:r>
            <a:r>
              <a:rPr lang="ko-KR" altLang="en-US" dirty="0" err="1"/>
              <a:t>프레임워크입니다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프레임워크란 간단히 설명하자면 뼈대</a:t>
            </a:r>
            <a:r>
              <a:rPr lang="en-US" altLang="ko-KR" dirty="0"/>
              <a:t>, </a:t>
            </a:r>
            <a:r>
              <a:rPr lang="ko-KR" altLang="en-US" dirty="0"/>
              <a:t>골조라고도 하며 프로그램을 개발하는 데에 있어서 사용되는 기본 개념 구조입니다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파이썬 프로그래밍 언어를 기반으로 한 동적인 웹을 작성하는 데에 있어 장고라는 기본 개념 구조 요소를 이용하여 개발하게 되는 것입니다</a:t>
            </a:r>
            <a:r>
              <a:rPr lang="en-US" altLang="ko-KR" dirty="0"/>
              <a:t>.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장고 공식 사이트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: </a:t>
            </a:r>
            <a:r>
              <a:rPr lang="en-US" altLang="ko-KR" dirty="0">
                <a:latin typeface="NanumGothic" panose="020D0604000000000000" pitchFamily="50" charset="-127"/>
                <a:ea typeface="NanumGothic" panose="020D0604000000000000" pitchFamily="50" charset="-127"/>
                <a:hlinkClick r:id="rId2"/>
              </a:rPr>
              <a:t>https://www.djangoproject.com/</a:t>
            </a:r>
            <a:endParaRPr lang="ko-KR" altLang="en-US" dirty="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FBE66-29FF-5C56-5682-2925D30D2B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 </a:t>
            </a:r>
            <a:r>
              <a:rPr lang="ko-KR" altLang="en-US" dirty="0" err="1"/>
              <a:t>장고프레임워크</a:t>
            </a:r>
            <a:r>
              <a:rPr lang="ko-KR" altLang="en-US" dirty="0"/>
              <a:t> 호스팅</a:t>
            </a:r>
          </a:p>
        </p:txBody>
      </p:sp>
      <p:sp>
        <p:nvSpPr>
          <p:cNvPr id="207875" name="부제목 2">
            <a:extLst>
              <a:ext uri="{FF2B5EF4-FFF2-40B4-BE49-F238E27FC236}">
                <a16:creationId xmlns:a16="http://schemas.microsoft.com/office/drawing/2014/main" id="{AAAD90B4-340A-9FFC-53E0-CA33DC2F5B0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제목 1">
            <a:extLst>
              <a:ext uri="{FF2B5EF4-FFF2-40B4-BE49-F238E27FC236}">
                <a16:creationId xmlns:a16="http://schemas.microsoft.com/office/drawing/2014/main" id="{A9376EA9-18B9-C633-FC0E-6CF4B7054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Helvetica Neue"/>
              </a:rPr>
              <a:t>PythonAnywhere </a:t>
            </a:r>
            <a:r>
              <a:rPr lang="ko-KR" altLang="en-US">
                <a:solidFill>
                  <a:srgbClr val="000000"/>
                </a:solidFill>
                <a:latin typeface="Helvetica Neue"/>
              </a:rPr>
              <a:t>계정 설정하기</a:t>
            </a:r>
            <a:endParaRPr lang="ko-KR" altLang="en-US"/>
          </a:p>
        </p:txBody>
      </p:sp>
      <p:sp>
        <p:nvSpPr>
          <p:cNvPr id="208899" name="내용 개체 틀 2">
            <a:extLst>
              <a:ext uri="{FF2B5EF4-FFF2-40B4-BE49-F238E27FC236}">
                <a16:creationId xmlns:a16="http://schemas.microsoft.com/office/drawing/2014/main" id="{E5EAD82B-D2FD-B2CB-E745-45BFACD0D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https://www.pythonanywhere.com/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208900" name="그림 3">
            <a:extLst>
              <a:ext uri="{FF2B5EF4-FFF2-40B4-BE49-F238E27FC236}">
                <a16:creationId xmlns:a16="http://schemas.microsoft.com/office/drawing/2014/main" id="{6206A961-6782-0C97-2242-53A289EC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8" y="1773238"/>
            <a:ext cx="8315325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1" name="직사각형 4">
            <a:extLst>
              <a:ext uri="{FF2B5EF4-FFF2-40B4-BE49-F238E27FC236}">
                <a16:creationId xmlns:a16="http://schemas.microsoft.com/office/drawing/2014/main" id="{9CEFBE64-EC53-4552-B2F9-FBFD49B06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825" y="1700213"/>
            <a:ext cx="792163" cy="576262"/>
          </a:xfrm>
          <a:prstGeom prst="rect">
            <a:avLst/>
          </a:prstGeom>
          <a:noFill/>
          <a:ln w="28575" algn="ctr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8902" name="TextBox 5">
            <a:extLst>
              <a:ext uri="{FF2B5EF4-FFF2-40B4-BE49-F238E27FC236}">
                <a16:creationId xmlns:a16="http://schemas.microsoft.com/office/drawing/2014/main" id="{E3C49BFD-6757-A144-EBEE-68EDB8293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4738" y="1076325"/>
            <a:ext cx="25193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400"/>
              <a:t>price</a:t>
            </a:r>
            <a:r>
              <a:rPr lang="ko-KR" altLang="en-US" sz="2400"/>
              <a:t> </a:t>
            </a:r>
            <a:r>
              <a:rPr lang="en-US" altLang="ko-KR" sz="2400"/>
              <a:t>&amp; signup</a:t>
            </a:r>
            <a:endParaRPr lang="ko-KR" altLang="en-US" sz="2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D45366-B9C9-B285-E2F2-28137200A9DD}"/>
              </a:ext>
            </a:extLst>
          </p:cNvPr>
          <p:cNvSpPr/>
          <p:nvPr/>
        </p:nvSpPr>
        <p:spPr bwMode="auto">
          <a:xfrm>
            <a:off x="2268538" y="5876925"/>
            <a:ext cx="4606925" cy="3270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위에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price &amp; signup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을 눌러 회원가입을 하자 </a:t>
            </a: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제목 1">
            <a:extLst>
              <a:ext uri="{FF2B5EF4-FFF2-40B4-BE49-F238E27FC236}">
                <a16:creationId xmlns:a16="http://schemas.microsoft.com/office/drawing/2014/main" id="{5EF8B775-3E6F-337A-2AEC-0FC1073192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Helvetica Neue"/>
              </a:rPr>
              <a:t>PythonAnywhere </a:t>
            </a:r>
            <a:r>
              <a:rPr lang="ko-KR" altLang="en-US">
                <a:solidFill>
                  <a:srgbClr val="000000"/>
                </a:solidFill>
                <a:latin typeface="Helvetica Neue"/>
              </a:rPr>
              <a:t>계정 설정하기</a:t>
            </a:r>
            <a:endParaRPr lang="ko-KR" altLang="en-US"/>
          </a:p>
        </p:txBody>
      </p:sp>
      <p:pic>
        <p:nvPicPr>
          <p:cNvPr id="209923" name="내용 개체 틀 3">
            <a:extLst>
              <a:ext uri="{FF2B5EF4-FFF2-40B4-BE49-F238E27FC236}">
                <a16:creationId xmlns:a16="http://schemas.microsoft.com/office/drawing/2014/main" id="{D26075D1-E9D9-17C0-26C2-C0302FCF400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817688"/>
            <a:ext cx="8642350" cy="4014787"/>
          </a:xfr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제목 1">
            <a:extLst>
              <a:ext uri="{FF2B5EF4-FFF2-40B4-BE49-F238E27FC236}">
                <a16:creationId xmlns:a16="http://schemas.microsoft.com/office/drawing/2014/main" id="{7ACC58F2-395B-851B-5292-B8D58EFC68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Helvetica Neue"/>
              </a:rPr>
              <a:t>PythonAnywhere </a:t>
            </a:r>
            <a:r>
              <a:rPr lang="ko-KR" altLang="en-US">
                <a:solidFill>
                  <a:srgbClr val="000000"/>
                </a:solidFill>
                <a:latin typeface="Helvetica Neue"/>
              </a:rPr>
              <a:t>계정 설정하기</a:t>
            </a:r>
            <a:endParaRPr lang="ko-KR" altLang="en-US"/>
          </a:p>
        </p:txBody>
      </p:sp>
      <p:pic>
        <p:nvPicPr>
          <p:cNvPr id="210947" name="내용 개체 틀 3">
            <a:extLst>
              <a:ext uri="{FF2B5EF4-FFF2-40B4-BE49-F238E27FC236}">
                <a16:creationId xmlns:a16="http://schemas.microsoft.com/office/drawing/2014/main" id="{BE974A4A-7E9C-683B-973B-08CBDA52F2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5163" y="1196975"/>
            <a:ext cx="7813675" cy="5256213"/>
          </a:xfr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제목 1">
            <a:extLst>
              <a:ext uri="{FF2B5EF4-FFF2-40B4-BE49-F238E27FC236}">
                <a16:creationId xmlns:a16="http://schemas.microsoft.com/office/drawing/2014/main" id="{55642184-E5C8-6F9A-98ED-9EA016E71C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Helvetica Neue"/>
              </a:rPr>
              <a:t>PythonAnywhere </a:t>
            </a:r>
            <a:r>
              <a:rPr lang="ko-KR" altLang="en-US">
                <a:solidFill>
                  <a:srgbClr val="000000"/>
                </a:solidFill>
                <a:latin typeface="Helvetica Neue"/>
              </a:rPr>
              <a:t>계정 설정하기</a:t>
            </a:r>
            <a:endParaRPr lang="ko-KR" altLang="en-US"/>
          </a:p>
        </p:txBody>
      </p:sp>
      <p:pic>
        <p:nvPicPr>
          <p:cNvPr id="211971" name="내용 개체 틀 3">
            <a:extLst>
              <a:ext uri="{FF2B5EF4-FFF2-40B4-BE49-F238E27FC236}">
                <a16:creationId xmlns:a16="http://schemas.microsoft.com/office/drawing/2014/main" id="{2DF7D81B-CBA7-04C3-471A-1BFFB134A4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5913" y="1773238"/>
            <a:ext cx="5972175" cy="4105275"/>
          </a:xfr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제목 1">
            <a:extLst>
              <a:ext uri="{FF2B5EF4-FFF2-40B4-BE49-F238E27FC236}">
                <a16:creationId xmlns:a16="http://schemas.microsoft.com/office/drawing/2014/main" id="{0175276C-02F8-66C6-E0FB-2510618F09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Helvetica Neue"/>
              </a:rPr>
              <a:t>PythonAnywhere </a:t>
            </a:r>
            <a:r>
              <a:rPr lang="ko-KR" altLang="en-US">
                <a:solidFill>
                  <a:srgbClr val="000000"/>
                </a:solidFill>
                <a:latin typeface="Helvetica Neue"/>
              </a:rPr>
              <a:t>계정 설정하기</a:t>
            </a:r>
            <a:endParaRPr lang="ko-KR" altLang="en-US"/>
          </a:p>
        </p:txBody>
      </p:sp>
      <p:pic>
        <p:nvPicPr>
          <p:cNvPr id="212995" name="내용 개체 틀 3">
            <a:extLst>
              <a:ext uri="{FF2B5EF4-FFF2-40B4-BE49-F238E27FC236}">
                <a16:creationId xmlns:a16="http://schemas.microsoft.com/office/drawing/2014/main" id="{70395682-82D9-6EC2-5ED6-4901B1DE72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1196975"/>
            <a:ext cx="6337300" cy="5256213"/>
          </a:xfr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제목 1">
            <a:extLst>
              <a:ext uri="{FF2B5EF4-FFF2-40B4-BE49-F238E27FC236}">
                <a16:creationId xmlns:a16="http://schemas.microsoft.com/office/drawing/2014/main" id="{C966BDBF-9BCF-5A98-357E-C1EA87634A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Helvetica Neue"/>
              </a:rPr>
              <a:t>PythonAnywhere </a:t>
            </a:r>
            <a:r>
              <a:rPr lang="ko-KR" altLang="en-US">
                <a:solidFill>
                  <a:srgbClr val="000000"/>
                </a:solidFill>
                <a:latin typeface="Helvetica Neue"/>
              </a:rPr>
              <a:t>계정 설정하기</a:t>
            </a:r>
            <a:endParaRPr lang="ko-KR" altLang="en-US"/>
          </a:p>
        </p:txBody>
      </p:sp>
      <p:pic>
        <p:nvPicPr>
          <p:cNvPr id="214019" name="내용 개체 틀 3">
            <a:extLst>
              <a:ext uri="{FF2B5EF4-FFF2-40B4-BE49-F238E27FC236}">
                <a16:creationId xmlns:a16="http://schemas.microsoft.com/office/drawing/2014/main" id="{F269AC6D-4DB1-0098-B9A9-83BB7FD3D3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706563"/>
            <a:ext cx="8642350" cy="4237037"/>
          </a:xfrm>
        </p:spPr>
      </p:pic>
      <p:sp>
        <p:nvSpPr>
          <p:cNvPr id="214020" name="직사각형 4">
            <a:extLst>
              <a:ext uri="{FF2B5EF4-FFF2-40B4-BE49-F238E27FC236}">
                <a16:creationId xmlns:a16="http://schemas.microsoft.com/office/drawing/2014/main" id="{07C9941A-29C6-F280-4F94-910C1E3F77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5151438"/>
            <a:ext cx="863600" cy="581025"/>
          </a:xfrm>
          <a:prstGeom prst="rect">
            <a:avLst/>
          </a:prstGeom>
          <a:noFill/>
          <a:ln w="47625" algn="ctr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14B060-1D0B-24F5-BBED-70A8ADBB0334}"/>
              </a:ext>
            </a:extLst>
          </p:cNvPr>
          <p:cNvSpPr/>
          <p:nvPr/>
        </p:nvSpPr>
        <p:spPr bwMode="auto">
          <a:xfrm>
            <a:off x="2195513" y="5943600"/>
            <a:ext cx="2952750" cy="438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여기를 누른다 </a:t>
            </a:r>
          </a:p>
        </p:txBody>
      </p:sp>
      <p:cxnSp>
        <p:nvCxnSpPr>
          <p:cNvPr id="214022" name="직선 화살표 연결선 7">
            <a:extLst>
              <a:ext uri="{FF2B5EF4-FFF2-40B4-BE49-F238E27FC236}">
                <a16:creationId xmlns:a16="http://schemas.microsoft.com/office/drawing/2014/main" id="{8115672D-CEA1-9F6D-583F-C8345C6DF18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19250" y="5732463"/>
            <a:ext cx="431800" cy="433387"/>
          </a:xfrm>
          <a:prstGeom prst="straightConnector1">
            <a:avLst/>
          </a:prstGeom>
          <a:noFill/>
          <a:ln w="28575" algn="ctr">
            <a:solidFill>
              <a:srgbClr val="99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제목 1">
            <a:extLst>
              <a:ext uri="{FF2B5EF4-FFF2-40B4-BE49-F238E27FC236}">
                <a16:creationId xmlns:a16="http://schemas.microsoft.com/office/drawing/2014/main" id="{BFF39DDB-B91C-66CA-DB3C-C49F527F56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Helvetica Neue"/>
              </a:rPr>
              <a:t>PythonAnywhere </a:t>
            </a:r>
            <a:r>
              <a:rPr lang="ko-KR" altLang="en-US">
                <a:solidFill>
                  <a:srgbClr val="000000"/>
                </a:solidFill>
                <a:latin typeface="Helvetica Neue"/>
              </a:rPr>
              <a:t>계정 설정하기</a:t>
            </a:r>
            <a:endParaRPr lang="ko-KR" altLang="en-US"/>
          </a:p>
        </p:txBody>
      </p:sp>
      <p:pic>
        <p:nvPicPr>
          <p:cNvPr id="215043" name="내용 개체 틀 3">
            <a:extLst>
              <a:ext uri="{FF2B5EF4-FFF2-40B4-BE49-F238E27FC236}">
                <a16:creationId xmlns:a16="http://schemas.microsoft.com/office/drawing/2014/main" id="{85E3F205-C0AE-E1DC-A853-C587515833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8613" y="1223963"/>
            <a:ext cx="8486775" cy="5200650"/>
          </a:xfr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제목 1">
            <a:extLst>
              <a:ext uri="{FF2B5EF4-FFF2-40B4-BE49-F238E27FC236}">
                <a16:creationId xmlns:a16="http://schemas.microsoft.com/office/drawing/2014/main" id="{E896FEAE-7689-F4D9-8434-83AEC8A74D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Helvetica Neue"/>
              </a:rPr>
              <a:t>PythonAnywhere </a:t>
            </a:r>
            <a:r>
              <a:rPr lang="ko-KR" altLang="en-US">
                <a:solidFill>
                  <a:srgbClr val="000000"/>
                </a:solidFill>
                <a:latin typeface="Helvetica Neue"/>
              </a:rPr>
              <a:t>계정 설정하기</a:t>
            </a:r>
            <a:endParaRPr lang="ko-KR" altLang="en-US"/>
          </a:p>
        </p:txBody>
      </p:sp>
      <p:sp>
        <p:nvSpPr>
          <p:cNvPr id="216067" name="내용 개체 틀 2">
            <a:extLst>
              <a:ext uri="{FF2B5EF4-FFF2-40B4-BE49-F238E27FC236}">
                <a16:creationId xmlns:a16="http://schemas.microsoft.com/office/drawing/2014/main" id="{48412FCD-4E24-B806-1F80-639137392C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mkdir project</a:t>
            </a:r>
          </a:p>
          <a:p>
            <a:r>
              <a:rPr lang="en-US" altLang="ko-KR"/>
              <a:t>cd project </a:t>
            </a:r>
          </a:p>
          <a:p>
            <a:r>
              <a:rPr lang="en-US" altLang="ko-KR"/>
              <a:t>virtualenv --python=python3.7 myvenv</a:t>
            </a:r>
          </a:p>
          <a:p>
            <a:r>
              <a:rPr lang="en-US" altLang="ko-KR"/>
              <a:t>source myvenv/bin/activate</a:t>
            </a:r>
          </a:p>
          <a:p>
            <a:r>
              <a:rPr lang="en-US" altLang="ko-KR"/>
              <a:t>pip install django</a:t>
            </a:r>
            <a:endParaRPr lang="ko-KR" alt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제목 1">
            <a:extLst>
              <a:ext uri="{FF2B5EF4-FFF2-40B4-BE49-F238E27FC236}">
                <a16:creationId xmlns:a16="http://schemas.microsoft.com/office/drawing/2014/main" id="{FA744EEC-C57E-674A-BF04-7611009840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17091" name="내용 개체 틀 3">
            <a:extLst>
              <a:ext uri="{FF2B5EF4-FFF2-40B4-BE49-F238E27FC236}">
                <a16:creationId xmlns:a16="http://schemas.microsoft.com/office/drawing/2014/main" id="{86BC5E55-3D6E-779D-8740-8DDB800C16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68463" y="1196975"/>
            <a:ext cx="5807075" cy="525621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>
            <a:extLst>
              <a:ext uri="{FF2B5EF4-FFF2-40B4-BE49-F238E27FC236}">
                <a16:creationId xmlns:a16="http://schemas.microsoft.com/office/drawing/2014/main" id="{AD4E2E61-3634-4AE1-2B7F-8F6E6CA80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18E87B-4745-D949-BE78-01DC296B7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개발환경 세팅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파이썬 언어 기초 </a:t>
            </a:r>
            <a:endParaRPr lang="en-US" altLang="ko-KR" dirty="0"/>
          </a:p>
          <a:p>
            <a:pPr>
              <a:defRPr/>
            </a:pPr>
            <a:r>
              <a:rPr lang="ko-KR" altLang="en-US" dirty="0" err="1"/>
              <a:t>장고프레임워크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MVT</a:t>
            </a:r>
            <a:r>
              <a:rPr lang="ko-KR" altLang="en-US" dirty="0"/>
              <a:t>패턴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URL,</a:t>
            </a:r>
            <a:r>
              <a:rPr lang="ko-KR" altLang="en-US" dirty="0"/>
              <a:t> </a:t>
            </a:r>
            <a:r>
              <a:rPr lang="en-US" altLang="ko-KR" dirty="0"/>
              <a:t>View</a:t>
            </a:r>
          </a:p>
          <a:p>
            <a:pPr>
              <a:defRPr/>
            </a:pPr>
            <a:r>
              <a:rPr lang="ko-KR" altLang="en-US" dirty="0" err="1"/>
              <a:t>앱개발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MySQL </a:t>
            </a:r>
            <a:r>
              <a:rPr lang="ko-KR" altLang="en-US" dirty="0"/>
              <a:t>연동하기</a:t>
            </a:r>
            <a:endParaRPr lang="en-US" altLang="ko-KR" dirty="0"/>
          </a:p>
          <a:p>
            <a:pPr>
              <a:defRPr/>
            </a:pPr>
            <a:r>
              <a:rPr lang="en-US" altLang="ko-KR" dirty="0" err="1"/>
              <a:t>MogoDB</a:t>
            </a:r>
            <a:r>
              <a:rPr lang="en-US" altLang="ko-KR" dirty="0"/>
              <a:t> </a:t>
            </a:r>
            <a:r>
              <a:rPr lang="ko-KR" altLang="en-US" dirty="0"/>
              <a:t>연동하기</a:t>
            </a:r>
            <a:endParaRPr lang="en-US" altLang="ko-KR" dirty="0"/>
          </a:p>
          <a:p>
            <a:pPr>
              <a:defRPr/>
            </a:pPr>
            <a:r>
              <a:rPr lang="ko-KR" altLang="en-US" dirty="0" err="1"/>
              <a:t>게시판만들기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Restful API </a:t>
            </a:r>
            <a:r>
              <a:rPr lang="ko-KR" altLang="en-US" dirty="0"/>
              <a:t>서버 만들기 </a:t>
            </a:r>
            <a:endParaRPr lang="en-US" altLang="ko-KR" dirty="0"/>
          </a:p>
          <a:p>
            <a:pPr marL="0" indent="0">
              <a:buFontTx/>
              <a:buNone/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>
            <a:extLst>
              <a:ext uri="{FF2B5EF4-FFF2-40B4-BE49-F238E27FC236}">
                <a16:creationId xmlns:a16="http://schemas.microsoft.com/office/drawing/2014/main" id="{198FC696-ADDC-D6A9-1AB5-D3DF39931E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 프레임워크의 특징</a:t>
            </a:r>
          </a:p>
        </p:txBody>
      </p:sp>
      <p:sp>
        <p:nvSpPr>
          <p:cNvPr id="25603" name="내용 개체 틀 2">
            <a:extLst>
              <a:ext uri="{FF2B5EF4-FFF2-40B4-BE49-F238E27FC236}">
                <a16:creationId xmlns:a16="http://schemas.microsoft.com/office/drawing/2014/main" id="{A6D79B7B-0443-3CD3-096C-AD210D9056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>
                <a:solidFill>
                  <a:srgbClr val="000000"/>
                </a:solidFill>
              </a:rPr>
              <a:t>빨리 만들수 있다</a:t>
            </a:r>
            <a:endParaRPr lang="en-US" altLang="ko-KR" b="1">
              <a:solidFill>
                <a:srgbClr val="000000"/>
              </a:solidFill>
            </a:endParaRPr>
          </a:p>
          <a:p>
            <a:pPr lvl="1"/>
            <a:r>
              <a:rPr lang="ko-KR" altLang="en-US">
                <a:solidFill>
                  <a:srgbClr val="000000"/>
                </a:solidFill>
              </a:rPr>
              <a:t>장고는 몇 가지 규칙만 익히면 빠르게 웹 프로그램을 만들 수 있다</a:t>
            </a:r>
            <a:r>
              <a:rPr lang="en-US" altLang="ko-KR">
                <a:solidFill>
                  <a:srgbClr val="000000"/>
                </a:solidFill>
              </a:rPr>
              <a:t>. </a:t>
            </a:r>
            <a:r>
              <a:rPr lang="ko-KR" altLang="en-US">
                <a:solidFill>
                  <a:srgbClr val="000000"/>
                </a:solidFill>
              </a:rPr>
              <a:t>웹브라우저에 </a:t>
            </a:r>
            <a:r>
              <a:rPr lang="en-US" altLang="ko-KR">
                <a:solidFill>
                  <a:srgbClr val="000000"/>
                </a:solidFill>
              </a:rPr>
              <a:t>"Hello world"</a:t>
            </a:r>
            <a:r>
              <a:rPr lang="ko-KR" altLang="en-US">
                <a:solidFill>
                  <a:srgbClr val="000000"/>
                </a:solidFill>
              </a:rPr>
              <a:t>를 출력해 보려면 간단한 </a:t>
            </a:r>
            <a:r>
              <a:rPr lang="en-US" altLang="ko-KR">
                <a:solidFill>
                  <a:srgbClr val="000000"/>
                </a:solidFill>
              </a:rPr>
              <a:t>URL</a:t>
            </a:r>
            <a:r>
              <a:rPr lang="ko-KR" altLang="en-US">
                <a:solidFill>
                  <a:srgbClr val="000000"/>
                </a:solidFill>
              </a:rPr>
              <a:t>규칙을 정의하고 다음과 같은 함수 하나만 작성하면 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endParaRPr lang="en-US" altLang="ko-KR">
              <a:solidFill>
                <a:srgbClr val="000000"/>
              </a:solidFill>
            </a:endParaRPr>
          </a:p>
          <a:p>
            <a:pPr marL="800100" lvl="2" indent="0"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def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b="1">
                <a:solidFill>
                  <a:srgbClr val="880000"/>
                </a:solidFill>
                <a:latin typeface="Consolas" panose="020B0609020204030204" pitchFamily="49" charset="0"/>
              </a:rPr>
              <a:t>index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(request): </a:t>
            </a:r>
          </a:p>
          <a:p>
            <a:pPr marL="1314450" lvl="3" indent="0">
              <a:buFontTx/>
              <a:buNone/>
            </a:pP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HttpResponse(</a:t>
            </a:r>
            <a:r>
              <a:rPr lang="en-US" altLang="ko-KR">
                <a:solidFill>
                  <a:srgbClr val="880000"/>
                </a:solidFill>
                <a:latin typeface="Consolas" panose="020B0609020204030204" pitchFamily="49" charset="0"/>
              </a:rPr>
              <a:t>"Hello World"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1314450" lvl="3" indent="0">
              <a:buFontTx/>
              <a:buNone/>
            </a:pPr>
            <a:endParaRPr lang="en-US" altLang="ko-KR" b="1">
              <a:solidFill>
                <a:srgbClr val="000000"/>
              </a:solidFill>
            </a:endParaRPr>
          </a:p>
          <a:p>
            <a:r>
              <a:rPr lang="ko-KR" altLang="en-US" b="1">
                <a:solidFill>
                  <a:srgbClr val="000000"/>
                </a:solidFill>
              </a:rPr>
              <a:t>안전하다</a:t>
            </a:r>
          </a:p>
          <a:p>
            <a:pPr lvl="1"/>
            <a:r>
              <a:rPr lang="en-US" altLang="ko-KR">
                <a:solidFill>
                  <a:srgbClr val="000000"/>
                </a:solidFill>
              </a:rPr>
              <a:t>SQL </a:t>
            </a:r>
            <a:r>
              <a:rPr lang="ko-KR" altLang="en-US">
                <a:solidFill>
                  <a:srgbClr val="000000"/>
                </a:solidFill>
              </a:rPr>
              <a:t>인젝션</a:t>
            </a:r>
            <a:r>
              <a:rPr lang="en-US" altLang="ko-KR">
                <a:solidFill>
                  <a:srgbClr val="000000"/>
                </a:solidFill>
              </a:rPr>
              <a:t>, XSS(cross-site scripting), CSRF(cross-site request forgery), </a:t>
            </a:r>
            <a:r>
              <a:rPr lang="ko-KR" altLang="en-US">
                <a:solidFill>
                  <a:srgbClr val="000000"/>
                </a:solidFill>
              </a:rPr>
              <a:t>클릭재킹과 같은 공격에 대한 준비가 잘 되어 있기때문에 프로그램을 작성할 때 이런것들에 대해서 크게 신경을 쓰지 않아도 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pPr lvl="1"/>
            <a:endParaRPr lang="en-US" altLang="ko-KR">
              <a:solidFill>
                <a:srgbClr val="000000"/>
              </a:solidFill>
            </a:endParaRPr>
          </a:p>
          <a:p>
            <a:r>
              <a:rPr lang="ko-KR" altLang="en-US" b="1">
                <a:solidFill>
                  <a:srgbClr val="000000"/>
                </a:solidFill>
              </a:rPr>
              <a:t>기능이 많다</a:t>
            </a:r>
          </a:p>
          <a:p>
            <a:endParaRPr lang="ko-KR" altLang="en-US" b="1">
              <a:solidFill>
                <a:srgbClr val="000000"/>
              </a:solidFill>
            </a:endParaRPr>
          </a:p>
          <a:p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5667AF25-935B-10D9-C410-1A4A9A3751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333333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장고를 사용하는 사이트</a:t>
            </a:r>
            <a:endParaRPr lang="ko-KR" altLang="en-US"/>
          </a:p>
        </p:txBody>
      </p:sp>
      <p:sp>
        <p:nvSpPr>
          <p:cNvPr id="26627" name="내용 개체 틀 2">
            <a:extLst>
              <a:ext uri="{FF2B5EF4-FFF2-40B4-BE49-F238E27FC236}">
                <a16:creationId xmlns:a16="http://schemas.microsoft.com/office/drawing/2014/main" id="{608F5914-2D27-2769-A15F-99B910603C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666666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장고 공식 사이트 </a:t>
            </a:r>
            <a:r>
              <a:rPr lang="en-US" altLang="ko-KR">
                <a:solidFill>
                  <a:srgbClr val="666666"/>
                </a:solidFill>
                <a:latin typeface="NanumGothic" panose="020D0604000000000000" pitchFamily="50" charset="-127"/>
                <a:ea typeface="NanumGothic" panose="020D0604000000000000" pitchFamily="50" charset="-127"/>
              </a:rPr>
              <a:t>: </a:t>
            </a:r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  <a:hlinkClick r:id="rId2"/>
              </a:rPr>
              <a:t>https://www.djangoproject.com/</a:t>
            </a:r>
            <a:endParaRPr lang="ko-KR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CDBA3F80-A8F1-BD47-E64A-93BBEDB64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웹서버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C69ADA-C0BB-2DC5-20D9-A60438BCF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 err="1"/>
              <a:t>runserver</a:t>
            </a:r>
            <a:r>
              <a:rPr lang="en-US" altLang="ko-KR" dirty="0"/>
              <a:t> -  </a:t>
            </a:r>
            <a:r>
              <a:rPr lang="ko-KR" altLang="en-US" dirty="0"/>
              <a:t>개발용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운영용 </a:t>
            </a:r>
            <a:r>
              <a:rPr lang="en-US" altLang="ko-KR" dirty="0"/>
              <a:t>– Apache, </a:t>
            </a:r>
            <a:r>
              <a:rPr lang="en-US" altLang="ko-KR" dirty="0" err="1"/>
              <a:t>Ngnix</a:t>
            </a:r>
            <a:r>
              <a:rPr lang="en-US" altLang="ko-KR" dirty="0"/>
              <a:t> </a:t>
            </a:r>
            <a:r>
              <a:rPr lang="ko-KR" altLang="en-US" dirty="0"/>
              <a:t>등 </a:t>
            </a:r>
            <a:endParaRPr lang="en-US" altLang="ko-KR" dirty="0"/>
          </a:p>
          <a:p>
            <a:pPr>
              <a:defRPr/>
            </a:pPr>
            <a:r>
              <a:rPr lang="en-US" altLang="ko-KR" dirty="0"/>
              <a:t>Apache</a:t>
            </a:r>
          </a:p>
          <a:p>
            <a:pPr marL="400050" lvl="1" indent="0">
              <a:buFontTx/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쓰레드 </a:t>
            </a:r>
            <a:r>
              <a:rPr lang="en-US" altLang="ko-KR" dirty="0"/>
              <a:t>/ </a:t>
            </a:r>
            <a:r>
              <a:rPr lang="ko-KR" altLang="en-US" dirty="0"/>
              <a:t>프로세스 기반 구조로 요청 하나당 쓰레드 하나가 처리하는 구조</a:t>
            </a:r>
          </a:p>
          <a:p>
            <a:pPr marL="400050" lvl="1" indent="0">
              <a:buFontTx/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사용자가 많으면 많은 쓰레드 생성</a:t>
            </a:r>
            <a:r>
              <a:rPr lang="en-US" altLang="ko-KR" dirty="0"/>
              <a:t>, </a:t>
            </a:r>
            <a:r>
              <a:rPr lang="ko-KR" altLang="en-US" dirty="0"/>
              <a:t>메모리 및 </a:t>
            </a:r>
            <a:r>
              <a:rPr lang="en-US" altLang="ko-KR" dirty="0"/>
              <a:t>CPU </a:t>
            </a:r>
            <a:r>
              <a:rPr lang="ko-KR" altLang="en-US" dirty="0"/>
              <a:t>낭비가 심함</a:t>
            </a:r>
          </a:p>
          <a:p>
            <a:pPr marL="400050" lvl="1" indent="0">
              <a:buFontTx/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하나의 쓰레드 </a:t>
            </a:r>
            <a:r>
              <a:rPr lang="en-US" altLang="ko-KR" dirty="0"/>
              <a:t>: </a:t>
            </a:r>
            <a:r>
              <a:rPr lang="ko-KR" altLang="en-US" dirty="0"/>
              <a:t>하나의 클라이언트 라는 구조</a:t>
            </a:r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r>
              <a:rPr lang="en-US" altLang="ko-KR" dirty="0" err="1"/>
              <a:t>nginx</a:t>
            </a:r>
            <a:endParaRPr lang="en-US" altLang="ko-KR" dirty="0"/>
          </a:p>
          <a:p>
            <a:pPr lvl="1">
              <a:defRPr/>
            </a:pPr>
            <a:r>
              <a:rPr lang="ko-KR" altLang="en-US" dirty="0">
                <a:solidFill>
                  <a:srgbClr val="000000"/>
                </a:solidFill>
                <a:latin typeface="se-nanumgothic"/>
              </a:rPr>
              <a:t>트래픽이 많은 웹사이트를 위해 확장성을 위해 설계한 비동기 이벤트 기반구조의 웹서버 소프트웨어</a:t>
            </a:r>
            <a:endParaRPr lang="en-US" altLang="ko-KR" dirty="0"/>
          </a:p>
          <a:p>
            <a:pPr marL="457200" lvl="1" indent="0">
              <a:buFontTx/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비동기 </a:t>
            </a:r>
            <a:r>
              <a:rPr lang="en-US" altLang="ko-KR" dirty="0"/>
              <a:t>Event-Driven </a:t>
            </a:r>
            <a:r>
              <a:rPr lang="ko-KR" altLang="en-US" dirty="0"/>
              <a:t>기반 구조</a:t>
            </a:r>
            <a:r>
              <a:rPr lang="en-US" altLang="ko-KR" dirty="0"/>
              <a:t>. </a:t>
            </a:r>
          </a:p>
          <a:p>
            <a:pPr marL="457200" lvl="1" indent="0">
              <a:buFontTx/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다수의 연결을 효과적으로 처리가능</a:t>
            </a:r>
            <a:r>
              <a:rPr lang="en-US" altLang="ko-KR" dirty="0"/>
              <a:t>. </a:t>
            </a:r>
          </a:p>
          <a:p>
            <a:pPr marL="457200" lvl="1" indent="0">
              <a:buFontTx/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대부분의 코어 모듈이 </a:t>
            </a:r>
            <a:r>
              <a:rPr lang="en-US" altLang="ko-KR" dirty="0"/>
              <a:t>Apache</a:t>
            </a:r>
            <a:r>
              <a:rPr lang="ko-KR" altLang="en-US" dirty="0"/>
              <a:t>보다 적은 리소스로 더 빠르게 동작가능</a:t>
            </a:r>
          </a:p>
          <a:p>
            <a:pPr marL="457200" lvl="1" indent="0">
              <a:buFontTx/>
              <a:buNone/>
              <a:defRPr/>
            </a:pPr>
            <a:r>
              <a:rPr lang="en-US" altLang="ko-KR" dirty="0"/>
              <a:t>- </a:t>
            </a:r>
            <a:r>
              <a:rPr lang="ko-KR" altLang="en-US" dirty="0"/>
              <a:t>더 작은 쓰레드로 클라이언트의 요청들을 처리가능</a:t>
            </a:r>
            <a:endParaRPr lang="en-US" altLang="ko-KR" dirty="0"/>
          </a:p>
          <a:p>
            <a:pPr marL="0" indent="0">
              <a:buFontTx/>
              <a:buNone/>
              <a:defRPr/>
            </a:pPr>
            <a:endParaRPr lang="en-US" altLang="ko-KR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8C7E5F84-9EBA-8F5F-9809-72C218242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가상환경이란</a:t>
            </a:r>
          </a:p>
        </p:txBody>
      </p:sp>
      <p:sp>
        <p:nvSpPr>
          <p:cNvPr id="28675" name="내용 개체 틀 2">
            <a:extLst>
              <a:ext uri="{FF2B5EF4-FFF2-40B4-BE49-F238E27FC236}">
                <a16:creationId xmlns:a16="http://schemas.microsoft.com/office/drawing/2014/main" id="{2BDD0409-3827-2E3C-EE51-C3A828497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파이썬 가상환경은 파이썬 프로젝트를 진행할 때 독립적인 환경을 만들어 주는 툴이다 </a:t>
            </a:r>
            <a:endParaRPr lang="en-US" altLang="ko-KR">
              <a:solidFill>
                <a:srgbClr val="000000"/>
              </a:solidFill>
            </a:endParaRPr>
          </a:p>
          <a:p>
            <a:endParaRPr lang="en-US" altLang="ko-KR">
              <a:solidFill>
                <a:srgbClr val="000000"/>
              </a:solidFill>
            </a:endParaRPr>
          </a:p>
          <a:p>
            <a:r>
              <a:rPr lang="ko-KR" altLang="en-US">
                <a:solidFill>
                  <a:srgbClr val="000000"/>
                </a:solidFill>
              </a:rPr>
              <a:t>파이썬 개발자가 </a:t>
            </a:r>
            <a:r>
              <a:rPr lang="en-US" altLang="ko-KR">
                <a:solidFill>
                  <a:srgbClr val="000000"/>
                </a:solidFill>
              </a:rPr>
              <a:t>2</a:t>
            </a:r>
            <a:r>
              <a:rPr lang="ko-KR" altLang="en-US">
                <a:solidFill>
                  <a:srgbClr val="000000"/>
                </a:solidFill>
              </a:rPr>
              <a:t>개의 프로젝트를 개발하고 관리한다고 가정 했을때 각각의 프로젝트에 사용된 파이썬 및 라이브러리들의 버전이 다를 수 있다</a:t>
            </a:r>
            <a:r>
              <a:rPr lang="en-US" altLang="ko-KR">
                <a:solidFill>
                  <a:srgbClr val="000000"/>
                </a:solidFill>
              </a:rPr>
              <a:t>. </a:t>
            </a:r>
          </a:p>
          <a:p>
            <a:endParaRPr lang="en-US" altLang="ko-KR">
              <a:solidFill>
                <a:srgbClr val="000000"/>
              </a:solidFill>
            </a:endParaRPr>
          </a:p>
          <a:p>
            <a:r>
              <a:rPr lang="ko-KR" altLang="en-US">
                <a:solidFill>
                  <a:srgbClr val="000000"/>
                </a:solidFill>
              </a:rPr>
              <a:t>가상환경은 각기 다른 프로젝트를 별도의 공간에 별도의 라이브러리 버전을 사용하여 프로젝트를 진행하게 도와준다 </a:t>
            </a:r>
            <a:endParaRPr lang="ko-KR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82FE6532-D2E5-1B4C-2D2D-2C2D2FEBC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가상환경 만들기</a:t>
            </a:r>
          </a:p>
        </p:txBody>
      </p:sp>
      <p:sp>
        <p:nvSpPr>
          <p:cNvPr id="29699" name="내용 개체 틀 2">
            <a:extLst>
              <a:ext uri="{FF2B5EF4-FFF2-40B4-BE49-F238E27FC236}">
                <a16:creationId xmlns:a16="http://schemas.microsoft.com/office/drawing/2014/main" id="{6EBFDC37-3C40-8A19-174C-A7D26997F2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ko-KR" altLang="en-US"/>
              <a:t>가상환경 만들기  </a:t>
            </a:r>
            <a:r>
              <a:rPr lang="en-US" altLang="ko-KR"/>
              <a:t>- </a:t>
            </a:r>
            <a:r>
              <a:rPr lang="ko-KR" altLang="en-US"/>
              <a:t>사이트에서 사용할 별도의 라이브러리 설치 </a:t>
            </a: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(</a:t>
            </a:r>
            <a:r>
              <a:rPr lang="ko-KR" altLang="en-US"/>
              <a:t>리눅스는 별도의 라이브러리 설치필요</a:t>
            </a:r>
            <a:r>
              <a:rPr lang="en-US" altLang="ko-KR"/>
              <a:t>)</a:t>
            </a:r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r>
              <a:rPr lang="en-US" altLang="ko-KR"/>
              <a:t>cd \</a:t>
            </a:r>
          </a:p>
          <a:p>
            <a:pPr marL="0" indent="0">
              <a:buFontTx/>
              <a:buNone/>
            </a:pPr>
            <a:r>
              <a:rPr lang="en-US" altLang="ko-KR"/>
              <a:t>mkdir virtual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ko-KR"/>
              <a:t>cd</a:t>
            </a:r>
            <a:r>
              <a:rPr lang="ko-KR" altLang="en-US"/>
              <a:t> </a:t>
            </a:r>
            <a:r>
              <a:rPr lang="en-US" altLang="ko-KR"/>
              <a:t>virtual</a:t>
            </a:r>
          </a:p>
          <a:p>
            <a:pPr marL="0" indent="0"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python -m </a:t>
            </a:r>
            <a:r>
              <a:rPr lang="en-US" altLang="ko-KR">
                <a:solidFill>
                  <a:srgbClr val="000000"/>
                </a:solidFill>
              </a:rPr>
              <a:t>venv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mysite</a:t>
            </a:r>
          </a:p>
          <a:p>
            <a:pPr marL="0" indent="0">
              <a:buFontTx/>
              <a:buNone/>
            </a:pP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cd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mysite/Scripts</a:t>
            </a:r>
          </a:p>
          <a:p>
            <a:pPr marL="0" indent="0"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activate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가상환경 작동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Tx/>
              <a:buNone/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deactivate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가상환경 멈춤</a:t>
            </a: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  <a:p>
            <a:pPr marL="0" indent="0">
              <a:buFontTx/>
              <a:buNone/>
            </a:pPr>
            <a:endParaRPr lang="en-US" altLang="ko-KR"/>
          </a:p>
        </p:txBody>
      </p:sp>
      <p:pic>
        <p:nvPicPr>
          <p:cNvPr id="29700" name="그림 1">
            <a:extLst>
              <a:ext uri="{FF2B5EF4-FFF2-40B4-BE49-F238E27FC236}">
                <a16:creationId xmlns:a16="http://schemas.microsoft.com/office/drawing/2014/main" id="{4E14D552-A7F1-9F5A-0956-B33CA1779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2133600"/>
            <a:ext cx="3971925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88B79456-D9B0-A714-63AA-9FA169CAB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anaconda </a:t>
            </a:r>
            <a:r>
              <a:rPr lang="ko-KR" altLang="en-US"/>
              <a:t>를 이용한 가상환경만들기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74F67E-5D9E-4F85-5024-A2A314939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conda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create –-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mysite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도 가능하다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</a:p>
          <a:p>
            <a:pPr marL="0" indent="0">
              <a:buFontTx/>
              <a:buNone/>
              <a:defRPr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anaconda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cmd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창을 관리자 권한으로 작동시킨다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Tx/>
              <a:buNone/>
              <a:defRPr/>
            </a:pP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conda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activate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mysite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FontTx/>
              <a:buNone/>
              <a:defRPr/>
            </a:pP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defRPr/>
            </a:pPr>
            <a:endParaRPr lang="ko-KR" altLang="en-US" dirty="0"/>
          </a:p>
        </p:txBody>
      </p:sp>
      <p:pic>
        <p:nvPicPr>
          <p:cNvPr id="30724" name="그림 4">
            <a:extLst>
              <a:ext uri="{FF2B5EF4-FFF2-40B4-BE49-F238E27FC236}">
                <a16:creationId xmlns:a16="http://schemas.microsoft.com/office/drawing/2014/main" id="{494AFEC4-FD94-344E-059A-83A52FC8B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20938"/>
            <a:ext cx="5148262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>
            <a:extLst>
              <a:ext uri="{FF2B5EF4-FFF2-40B4-BE49-F238E27FC236}">
                <a16:creationId xmlns:a16="http://schemas.microsoft.com/office/drawing/2014/main" id="{FFF3E1C8-9781-1CC7-B132-41595DD320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환경변수 추가하기</a:t>
            </a:r>
          </a:p>
        </p:txBody>
      </p:sp>
      <p:pic>
        <p:nvPicPr>
          <p:cNvPr id="31747" name="내용 개체 틀 3">
            <a:extLst>
              <a:ext uri="{FF2B5EF4-FFF2-40B4-BE49-F238E27FC236}">
                <a16:creationId xmlns:a16="http://schemas.microsoft.com/office/drawing/2014/main" id="{A70ED17E-44DD-1565-70FB-494DAB05F4E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8488" y="1196975"/>
            <a:ext cx="5407025" cy="525621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>
            <a:extLst>
              <a:ext uri="{FF2B5EF4-FFF2-40B4-BE49-F238E27FC236}">
                <a16:creationId xmlns:a16="http://schemas.microsoft.com/office/drawing/2014/main" id="{A1A8F438-5654-209B-7984-C7CB89F9F8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장고라이브러리 설치하기</a:t>
            </a:r>
          </a:p>
        </p:txBody>
      </p:sp>
      <p:sp>
        <p:nvSpPr>
          <p:cNvPr id="32771" name="내용 개체 틀 2">
            <a:extLst>
              <a:ext uri="{FF2B5EF4-FFF2-40B4-BE49-F238E27FC236}">
                <a16:creationId xmlns:a16="http://schemas.microsoft.com/office/drawing/2014/main" id="{3342537D-0DA4-8A9A-862C-DDD84A03F9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conda activate mysite</a:t>
            </a:r>
          </a:p>
          <a:p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pip install django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반드시 프롬프트가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mysite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여야 한다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.)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버전지정하여 설치하기 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/>
              <a:t>pip install Django~=2.0.0</a:t>
            </a:r>
          </a:p>
          <a:p>
            <a:r>
              <a:rPr lang="en-US" altLang="ko-KR"/>
              <a:t>python –m pip install Django</a:t>
            </a:r>
          </a:p>
          <a:p>
            <a:endParaRPr lang="en-US" altLang="ko-KR"/>
          </a:p>
          <a:p>
            <a:r>
              <a:rPr lang="ko-KR" altLang="en-US"/>
              <a:t>마지막 경고 문구 </a:t>
            </a:r>
            <a:r>
              <a:rPr lang="en-US" altLang="ko-KR"/>
              <a:t>– pip </a:t>
            </a:r>
            <a:r>
              <a:rPr lang="ko-KR" altLang="en-US"/>
              <a:t>버전이 낮아서 보임</a:t>
            </a:r>
            <a:endParaRPr lang="en-US" altLang="ko-KR"/>
          </a:p>
          <a:p>
            <a:r>
              <a:rPr lang="sv-SE" altLang="ko-KR">
                <a:solidFill>
                  <a:srgbClr val="FF0000"/>
                </a:solidFill>
                <a:latin typeface="Consolas" panose="020B0609020204030204" pitchFamily="49" charset="0"/>
              </a:rPr>
              <a:t>python -m pip install --upgrade pip</a:t>
            </a:r>
            <a:endParaRPr lang="en-US" altLang="ko-KR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ko-KR">
              <a:solidFill>
                <a:srgbClr val="FF0000"/>
              </a:solidFill>
            </a:endParaRPr>
          </a:p>
          <a:p>
            <a:r>
              <a:rPr lang="ko-KR" altLang="en-US"/>
              <a:t>버전확인</a:t>
            </a:r>
          </a:p>
          <a:p>
            <a:r>
              <a:rPr lang="en-US" altLang="ko-KR"/>
              <a:t>python -m django --version</a:t>
            </a:r>
            <a:endParaRPr lang="ko-KR" altLang="en-US"/>
          </a:p>
        </p:txBody>
      </p:sp>
      <p:pic>
        <p:nvPicPr>
          <p:cNvPr id="32772" name="그림 2">
            <a:extLst>
              <a:ext uri="{FF2B5EF4-FFF2-40B4-BE49-F238E27FC236}">
                <a16:creationId xmlns:a16="http://schemas.microsoft.com/office/drawing/2014/main" id="{BB7A64D2-547E-078D-7161-AF5E8DA7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989138"/>
            <a:ext cx="43243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E4114709-736B-DF14-9FAC-618E3A6BD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라이브러리 설치 위치</a:t>
            </a:r>
          </a:p>
        </p:txBody>
      </p:sp>
      <p:sp>
        <p:nvSpPr>
          <p:cNvPr id="33795" name="TextBox 4">
            <a:extLst>
              <a:ext uri="{FF2B5EF4-FFF2-40B4-BE49-F238E27FC236}">
                <a16:creationId xmlns:a16="http://schemas.microsoft.com/office/drawing/2014/main" id="{7F238CCB-EB8F-51E0-6013-840C3786C1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1773238"/>
            <a:ext cx="28082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400"/>
              <a:t>lib</a:t>
            </a:r>
            <a:r>
              <a:rPr lang="ko-KR" altLang="en-US" sz="2400"/>
              <a:t> 에 설치된다</a:t>
            </a:r>
            <a:r>
              <a:rPr lang="en-US" altLang="ko-KR" sz="2400"/>
              <a:t>. </a:t>
            </a:r>
            <a:endParaRPr lang="ko-KR" altLang="en-US" sz="2400"/>
          </a:p>
        </p:txBody>
      </p:sp>
      <p:pic>
        <p:nvPicPr>
          <p:cNvPr id="33796" name="내용 개체 틀 2">
            <a:extLst>
              <a:ext uri="{FF2B5EF4-FFF2-40B4-BE49-F238E27FC236}">
                <a16:creationId xmlns:a16="http://schemas.microsoft.com/office/drawing/2014/main" id="{FDBF3193-A4DF-E253-178C-E8644F9E7F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2312988"/>
            <a:ext cx="7850187" cy="223202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>
            <a:extLst>
              <a:ext uri="{FF2B5EF4-FFF2-40B4-BE49-F238E27FC236}">
                <a16:creationId xmlns:a16="http://schemas.microsoft.com/office/drawing/2014/main" id="{1B55BA6E-64BF-0690-D684-8852E1CA59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장고프로젝트만들기</a:t>
            </a:r>
          </a:p>
        </p:txBody>
      </p:sp>
      <p:sp>
        <p:nvSpPr>
          <p:cNvPr id="34819" name="내용 개체 틀 2">
            <a:extLst>
              <a:ext uri="{FF2B5EF4-FFF2-40B4-BE49-F238E27FC236}">
                <a16:creationId xmlns:a16="http://schemas.microsoft.com/office/drawing/2014/main" id="{B94BA64D-6A5C-8B4A-046A-1B36AA9E52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196975"/>
            <a:ext cx="8642350" cy="5256213"/>
          </a:xfrm>
        </p:spPr>
        <p:txBody>
          <a:bodyPr/>
          <a:lstStyle/>
          <a:p>
            <a:r>
              <a:rPr lang="en-US" altLang="ko-KR"/>
              <a:t>cd \</a:t>
            </a:r>
          </a:p>
          <a:p>
            <a:r>
              <a:rPr lang="en-US" altLang="ko-KR"/>
              <a:t>mkdir django_workspace</a:t>
            </a:r>
          </a:p>
          <a:p>
            <a:r>
              <a:rPr lang="en-US" altLang="ko-KR"/>
              <a:t>cd django_workspace</a:t>
            </a:r>
          </a:p>
          <a:p>
            <a:endParaRPr lang="en-US" altLang="ko-KR"/>
          </a:p>
          <a:p>
            <a:r>
              <a:rPr lang="en-US" altLang="ko-KR"/>
              <a:t>mkdir mysite</a:t>
            </a:r>
          </a:p>
          <a:p>
            <a:r>
              <a:rPr lang="en-US" altLang="ko-KR"/>
              <a:t>cd mysite</a:t>
            </a:r>
          </a:p>
          <a:p>
            <a:r>
              <a:rPr lang="en-US" altLang="ko-KR"/>
              <a:t>django-admin startproject config  </a:t>
            </a:r>
            <a:r>
              <a:rPr lang="en-US" altLang="ko-KR" sz="3600"/>
              <a:t>.  </a:t>
            </a:r>
            <a:r>
              <a:rPr lang="en-US" altLang="ko-KR">
                <a:solidFill>
                  <a:srgbClr val="FF0000"/>
                </a:solidFill>
              </a:rPr>
              <a:t>(</a:t>
            </a:r>
            <a:r>
              <a:rPr lang="ko-KR" altLang="en-US">
                <a:solidFill>
                  <a:srgbClr val="FF0000"/>
                </a:solidFill>
              </a:rPr>
              <a:t>띄어쓰기 점</a:t>
            </a:r>
            <a:r>
              <a:rPr lang="en-US" altLang="ko-KR">
                <a:solidFill>
                  <a:srgbClr val="FF0000"/>
                </a:solidFill>
              </a:rPr>
              <a:t>)</a:t>
            </a:r>
            <a:r>
              <a:rPr lang="ko-KR" altLang="en-US">
                <a:solidFill>
                  <a:srgbClr val="FF0000"/>
                </a:solidFill>
              </a:rPr>
              <a:t> </a:t>
            </a:r>
            <a:endParaRPr lang="en-US" altLang="ko-KR">
              <a:solidFill>
                <a:srgbClr val="FF0000"/>
              </a:solidFill>
            </a:endParaRPr>
          </a:p>
          <a:p>
            <a:r>
              <a:rPr lang="en-US" altLang="ko-KR" sz="3600"/>
              <a:t>. </a:t>
            </a:r>
            <a:r>
              <a:rPr lang="en-US" altLang="ko-KR"/>
              <a:t> </a:t>
            </a:r>
            <a:r>
              <a:rPr lang="ko-KR" altLang="en-US"/>
              <a:t>은 현재 디렉토리를 프로젝트 디렉토리로 만들어 주는 옵션입니다</a:t>
            </a:r>
            <a:endParaRPr lang="en-US" altLang="ko-KR"/>
          </a:p>
        </p:txBody>
      </p:sp>
      <p:sp>
        <p:nvSpPr>
          <p:cNvPr id="34820" name="TextBox 2">
            <a:extLst>
              <a:ext uri="{FF2B5EF4-FFF2-40B4-BE49-F238E27FC236}">
                <a16:creationId xmlns:a16="http://schemas.microsoft.com/office/drawing/2014/main" id="{A6A07B11-9D32-A277-CE84-2A430703E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235575"/>
            <a:ext cx="3549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chemeClr val="accent2"/>
                </a:solidFill>
              </a:rPr>
              <a:t>기본 코드를 만들어준다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F9D28B-C3B5-8D00-22CA-2047A33B4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1. </a:t>
            </a:r>
            <a:r>
              <a:rPr lang="ko-KR" altLang="en-US" dirty="0" err="1"/>
              <a:t>장고란</a:t>
            </a:r>
            <a:endParaRPr lang="ko-KR" altLang="en-US" dirty="0"/>
          </a:p>
        </p:txBody>
      </p:sp>
      <p:sp>
        <p:nvSpPr>
          <p:cNvPr id="7171" name="부제목 2">
            <a:extLst>
              <a:ext uri="{FF2B5EF4-FFF2-40B4-BE49-F238E27FC236}">
                <a16:creationId xmlns:a16="http://schemas.microsoft.com/office/drawing/2014/main" id="{DAFE7898-C4F4-D551-2AE6-A415AB831B5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>
            <a:extLst>
              <a:ext uri="{FF2B5EF4-FFF2-40B4-BE49-F238E27FC236}">
                <a16:creationId xmlns:a16="http://schemas.microsoft.com/office/drawing/2014/main" id="{8BF4007B-D424-B221-C597-93345E2DC8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서버구동하기</a:t>
            </a:r>
          </a:p>
        </p:txBody>
      </p:sp>
      <p:sp>
        <p:nvSpPr>
          <p:cNvPr id="35843" name="내용 개체 틀 2">
            <a:extLst>
              <a:ext uri="{FF2B5EF4-FFF2-40B4-BE49-F238E27FC236}">
                <a16:creationId xmlns:a16="http://schemas.microsoft.com/office/drawing/2014/main" id="{0B54B334-1BBE-9219-373F-D3B69AA56B4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python manage.py runserver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5844" name="내용 개체 틀 3">
            <a:extLst>
              <a:ext uri="{FF2B5EF4-FFF2-40B4-BE49-F238E27FC236}">
                <a16:creationId xmlns:a16="http://schemas.microsoft.com/office/drawing/2014/main" id="{4FA4122F-FDEB-E0E9-CFD1-13BD33F60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44675"/>
            <a:ext cx="64801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>
            <a:extLst>
              <a:ext uri="{FF2B5EF4-FFF2-40B4-BE49-F238E27FC236}">
                <a16:creationId xmlns:a16="http://schemas.microsoft.com/office/drawing/2014/main" id="{BBD55ADB-1463-F8F4-AA75-D2477A72FF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URL-View</a:t>
            </a:r>
            <a:endParaRPr lang="ko-KR" altLang="en-US"/>
          </a:p>
        </p:txBody>
      </p:sp>
      <p:sp>
        <p:nvSpPr>
          <p:cNvPr id="36867" name="내용 개체 틀 2">
            <a:extLst>
              <a:ext uri="{FF2B5EF4-FFF2-40B4-BE49-F238E27FC236}">
                <a16:creationId xmlns:a16="http://schemas.microsoft.com/office/drawing/2014/main" id="{A8FCCA73-E15C-673C-4C99-725D8A7A2A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blog </a:t>
            </a:r>
            <a:r>
              <a:rPr lang="ko-KR" altLang="en-US"/>
              <a:t>만들기</a:t>
            </a:r>
            <a:endParaRPr lang="en-US" altLang="ko-KR"/>
          </a:p>
          <a:p>
            <a:r>
              <a:rPr lang="en-US" altLang="ko-KR"/>
              <a:t>django-admin startapp blog</a:t>
            </a:r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36868" name="그림 4">
            <a:extLst>
              <a:ext uri="{FF2B5EF4-FFF2-40B4-BE49-F238E27FC236}">
                <a16:creationId xmlns:a16="http://schemas.microsoft.com/office/drawing/2014/main" id="{D030A36A-C174-15E0-35F6-F4813450E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420938"/>
            <a:ext cx="2087563" cy="309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>
            <a:extLst>
              <a:ext uri="{FF2B5EF4-FFF2-40B4-BE49-F238E27FC236}">
                <a16:creationId xmlns:a16="http://schemas.microsoft.com/office/drawing/2014/main" id="{F6EFFC3C-E1E3-3147-66FD-6B490398C3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url-</a:t>
            </a:r>
            <a:r>
              <a:rPr lang="ko-KR" altLang="en-US"/>
              <a:t>서버시작</a:t>
            </a:r>
          </a:p>
        </p:txBody>
      </p:sp>
      <p:sp>
        <p:nvSpPr>
          <p:cNvPr id="37891" name="내용 개체 틀 2">
            <a:extLst>
              <a:ext uri="{FF2B5EF4-FFF2-40B4-BE49-F238E27FC236}">
                <a16:creationId xmlns:a16="http://schemas.microsoft.com/office/drawing/2014/main" id="{57CE4FB2-AAB7-129A-27FA-54E3265D9F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python manage.py runserver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  <a:hlinkClick r:id="rId2"/>
              </a:rPr>
              <a:t>http://127.0.0.1:8000/blog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아직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연결이 되지 않음</a:t>
            </a:r>
            <a:endParaRPr lang="ko-KR" altLang="en-US"/>
          </a:p>
        </p:txBody>
      </p:sp>
      <p:pic>
        <p:nvPicPr>
          <p:cNvPr id="37892" name="그림 4">
            <a:extLst>
              <a:ext uri="{FF2B5EF4-FFF2-40B4-BE49-F238E27FC236}">
                <a16:creationId xmlns:a16="http://schemas.microsoft.com/office/drawing/2014/main" id="{76989FE0-5D2F-50A2-2B7B-6F2DD6F1F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395538"/>
            <a:ext cx="69977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>
            <a:extLst>
              <a:ext uri="{FF2B5EF4-FFF2-40B4-BE49-F238E27FC236}">
                <a16:creationId xmlns:a16="http://schemas.microsoft.com/office/drawing/2014/main" id="{2D45F383-064A-1371-9EDE-682519F62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urls.py</a:t>
            </a:r>
            <a:endParaRPr lang="ko-KR" altLang="en-US"/>
          </a:p>
        </p:txBody>
      </p:sp>
      <p:pic>
        <p:nvPicPr>
          <p:cNvPr id="38915" name="내용 개체 틀 3">
            <a:extLst>
              <a:ext uri="{FF2B5EF4-FFF2-40B4-BE49-F238E27FC236}">
                <a16:creationId xmlns:a16="http://schemas.microsoft.com/office/drawing/2014/main" id="{3A7A0E4B-CF68-C3A8-6E5E-325DCBA667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9238" y="1844675"/>
            <a:ext cx="8642350" cy="269240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>
            <a:extLst>
              <a:ext uri="{FF2B5EF4-FFF2-40B4-BE49-F238E27FC236}">
                <a16:creationId xmlns:a16="http://schemas.microsoft.com/office/drawing/2014/main" id="{9F41ED1E-C52A-7612-EC6E-DAF5C2E1F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/blog/views.py</a:t>
            </a:r>
            <a:endParaRPr lang="ko-KR" altLang="en-US"/>
          </a:p>
        </p:txBody>
      </p:sp>
      <p:pic>
        <p:nvPicPr>
          <p:cNvPr id="39939" name="내용 개체 틀 3">
            <a:extLst>
              <a:ext uri="{FF2B5EF4-FFF2-40B4-BE49-F238E27FC236}">
                <a16:creationId xmlns:a16="http://schemas.microsoft.com/office/drawing/2014/main" id="{CD206E61-593E-4482-B883-C72B4A65A5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1606550"/>
            <a:ext cx="4467225" cy="1857375"/>
          </a:xfrm>
        </p:spPr>
      </p:pic>
      <p:pic>
        <p:nvPicPr>
          <p:cNvPr id="39940" name="그림 4">
            <a:extLst>
              <a:ext uri="{FF2B5EF4-FFF2-40B4-BE49-F238E27FC236}">
                <a16:creationId xmlns:a16="http://schemas.microsoft.com/office/drawing/2014/main" id="{F9697B9F-8D7D-CB25-4905-6B90EBC72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983038"/>
            <a:ext cx="4256088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Box 1">
            <a:extLst>
              <a:ext uri="{FF2B5EF4-FFF2-40B4-BE49-F238E27FC236}">
                <a16:creationId xmlns:a16="http://schemas.microsoft.com/office/drawing/2014/main" id="{E22A210A-6CD1-7CFC-990C-672E6F06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2349500"/>
            <a:ext cx="2232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1600">
                <a:solidFill>
                  <a:srgbClr val="CC0000"/>
                </a:solidFill>
              </a:rPr>
              <a:t>클래스형뷰와 함수형뷰가 있다</a:t>
            </a:r>
            <a:r>
              <a:rPr lang="en-US" altLang="ko-KR" sz="1600">
                <a:solidFill>
                  <a:srgbClr val="CC0000"/>
                </a:solidFill>
              </a:rPr>
              <a:t>. </a:t>
            </a:r>
            <a:r>
              <a:rPr lang="ko-KR" altLang="en-US" sz="1600">
                <a:solidFill>
                  <a:srgbClr val="CC0000"/>
                </a:solidFill>
              </a:rPr>
              <a:t>우선 함수형 뷰 사용하기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>
            <a:extLst>
              <a:ext uri="{FF2B5EF4-FFF2-40B4-BE49-F238E27FC236}">
                <a16:creationId xmlns:a16="http://schemas.microsoft.com/office/drawing/2014/main" id="{F5F65CE3-E0FA-C4DD-47D5-63BE753BB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장고의 흐름</a:t>
            </a:r>
          </a:p>
        </p:txBody>
      </p:sp>
      <p:pic>
        <p:nvPicPr>
          <p:cNvPr id="40963" name="내용 개체 틀 3">
            <a:extLst>
              <a:ext uri="{FF2B5EF4-FFF2-40B4-BE49-F238E27FC236}">
                <a16:creationId xmlns:a16="http://schemas.microsoft.com/office/drawing/2014/main" id="{B1EC171F-8F74-7CA5-F4C2-4BE44060F5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88" y="2620963"/>
            <a:ext cx="8201025" cy="2409825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>
            <a:extLst>
              <a:ext uri="{FF2B5EF4-FFF2-40B4-BE49-F238E27FC236}">
                <a16:creationId xmlns:a16="http://schemas.microsoft.com/office/drawing/2014/main" id="{6BF9A9E5-E410-0559-1417-146A1641EB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 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분리</a:t>
            </a:r>
          </a:p>
        </p:txBody>
      </p:sp>
      <p:sp>
        <p:nvSpPr>
          <p:cNvPr id="41987" name="내용 개체 틀 2">
            <a:extLst>
              <a:ext uri="{FF2B5EF4-FFF2-40B4-BE49-F238E27FC236}">
                <a16:creationId xmlns:a16="http://schemas.microsoft.com/office/drawing/2014/main" id="{C635491C-2719-53E6-B25A-8CD98D8EDC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/blog/urls.py </a:t>
            </a:r>
            <a:r>
              <a:rPr lang="ko-KR" altLang="en-US"/>
              <a:t>파일 추가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41988" name="그림 5">
            <a:extLst>
              <a:ext uri="{FF2B5EF4-FFF2-40B4-BE49-F238E27FC236}">
                <a16:creationId xmlns:a16="http://schemas.microsoft.com/office/drawing/2014/main" id="{97EE2A5B-D26E-13B1-E1A7-348582BFD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2163"/>
            <a:ext cx="4981575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950E4122-A9D6-F811-22E3-993FD55EE3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</a:t>
            </a:r>
            <a:r>
              <a:rPr lang="ko-KR" altLang="en-US"/>
              <a:t> 분리</a:t>
            </a:r>
          </a:p>
        </p:txBody>
      </p:sp>
      <p:sp>
        <p:nvSpPr>
          <p:cNvPr id="43011" name="내용 개체 틀 2">
            <a:extLst>
              <a:ext uri="{FF2B5EF4-FFF2-40B4-BE49-F238E27FC236}">
                <a16:creationId xmlns:a16="http://schemas.microsoft.com/office/drawing/2014/main" id="{64056F17-5E0E-1EBE-3EC1-CDEF2F5C46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config/urls.py </a:t>
            </a:r>
            <a:r>
              <a:rPr lang="ko-KR" altLang="en-US"/>
              <a:t>수정하기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43012" name="그림 5">
            <a:extLst>
              <a:ext uri="{FF2B5EF4-FFF2-40B4-BE49-F238E27FC236}">
                <a16:creationId xmlns:a16="http://schemas.microsoft.com/office/drawing/2014/main" id="{3DA3CE29-0A83-5746-BA04-756B96CF7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727200"/>
            <a:ext cx="47244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>
            <a:extLst>
              <a:ext uri="{FF2B5EF4-FFF2-40B4-BE49-F238E27FC236}">
                <a16:creationId xmlns:a16="http://schemas.microsoft.com/office/drawing/2014/main" id="{78C9753B-2681-5B4D-7B6A-55497AB672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새로운 </a:t>
            </a:r>
            <a:r>
              <a:rPr lang="en-US" altLang="ko-KR"/>
              <a:t>url </a:t>
            </a:r>
            <a:r>
              <a:rPr lang="ko-KR" altLang="en-US"/>
              <a:t>부여하기</a:t>
            </a:r>
          </a:p>
        </p:txBody>
      </p:sp>
      <p:pic>
        <p:nvPicPr>
          <p:cNvPr id="44035" name="내용 개체 틀 3">
            <a:extLst>
              <a:ext uri="{FF2B5EF4-FFF2-40B4-BE49-F238E27FC236}">
                <a16:creationId xmlns:a16="http://schemas.microsoft.com/office/drawing/2014/main" id="{6D60EC44-821F-3387-4BC7-12D30DB5CE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6363" y="1196975"/>
            <a:ext cx="6391275" cy="5256213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B786DF3F-F3BB-DE51-4AFF-F798EDC35D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새로운 </a:t>
            </a:r>
            <a:r>
              <a:rPr lang="en-US" altLang="ko-KR"/>
              <a:t>url </a:t>
            </a:r>
            <a:r>
              <a:rPr lang="ko-KR" altLang="en-US"/>
              <a:t>부여하기</a:t>
            </a:r>
          </a:p>
        </p:txBody>
      </p:sp>
      <p:pic>
        <p:nvPicPr>
          <p:cNvPr id="45059" name="내용 개체 틀 3">
            <a:extLst>
              <a:ext uri="{FF2B5EF4-FFF2-40B4-BE49-F238E27FC236}">
                <a16:creationId xmlns:a16="http://schemas.microsoft.com/office/drawing/2014/main" id="{D0352E28-4F76-2CF0-907E-7218BEF039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341438"/>
            <a:ext cx="5248275" cy="2371725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>
            <a:extLst>
              <a:ext uri="{FF2B5EF4-FFF2-40B4-BE49-F238E27FC236}">
                <a16:creationId xmlns:a16="http://schemas.microsoft.com/office/drawing/2014/main" id="{A42D8074-66E2-13DA-403F-CF6A3CABD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장고란</a:t>
            </a:r>
          </a:p>
        </p:txBody>
      </p:sp>
      <p:sp>
        <p:nvSpPr>
          <p:cNvPr id="8195" name="내용 개체 틀 2">
            <a:extLst>
              <a:ext uri="{FF2B5EF4-FFF2-40B4-BE49-F238E27FC236}">
                <a16:creationId xmlns:a16="http://schemas.microsoft.com/office/drawing/2014/main" id="{61AE8E10-1835-2B55-7656-23E35DBBDA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파이썬 기반으로 작성된 오픈소스 웹 어플리케이션 프레임워크입니다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프레임워크란 간단히 설명하자면 뼈대</a:t>
            </a:r>
            <a:r>
              <a:rPr lang="en-US" altLang="ko-KR"/>
              <a:t>, </a:t>
            </a:r>
            <a:r>
              <a:rPr lang="ko-KR" altLang="en-US"/>
              <a:t>골조라고도 하며 프로그램을 개발하는 데에 있어서 사용되는 기본 개념 구조입니다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파이썬 프로그래밍 언어를 기반으로 한 동적인 웹을 작성하는 데에 있어 장고라는 기본 개념 구조 요소를 이용하여 개발하게 되는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장고 공식 사이트 </a:t>
            </a:r>
            <a:r>
              <a:rPr lang="en-US" altLang="ko-KR"/>
              <a:t>: </a:t>
            </a:r>
            <a:r>
              <a:rPr lang="en-US" altLang="ko-KR">
                <a:latin typeface="NanumGothic" panose="020D0604000000000000" pitchFamily="50" charset="-127"/>
                <a:ea typeface="NanumGothic" panose="020D0604000000000000" pitchFamily="50" charset="-127"/>
                <a:hlinkClick r:id="rId2"/>
              </a:rPr>
              <a:t>https://www.djangoproject.com/</a:t>
            </a:r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A9F0B515-44C0-770D-9546-0C8E4F29C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postman</a:t>
            </a:r>
            <a:endParaRPr lang="ko-KR" altLang="en-US"/>
          </a:p>
        </p:txBody>
      </p:sp>
      <p:sp>
        <p:nvSpPr>
          <p:cNvPr id="46083" name="내용 개체 틀 2">
            <a:extLst>
              <a:ext uri="{FF2B5EF4-FFF2-40B4-BE49-F238E27FC236}">
                <a16:creationId xmlns:a16="http://schemas.microsoft.com/office/drawing/2014/main" id="{E830BFFE-6401-4690-04D2-564DB6C794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https://www.postman.com/downloads/</a:t>
            </a:r>
            <a:endParaRPr lang="en-US" altLang="ko-KR"/>
          </a:p>
          <a:p>
            <a:r>
              <a:rPr lang="ko-KR" altLang="en-US"/>
              <a:t>구글계정으로 회원가입을 해야 한다 </a:t>
            </a:r>
          </a:p>
        </p:txBody>
      </p:sp>
      <p:pic>
        <p:nvPicPr>
          <p:cNvPr id="46084" name="그림 4">
            <a:extLst>
              <a:ext uri="{FF2B5EF4-FFF2-40B4-BE49-F238E27FC236}">
                <a16:creationId xmlns:a16="http://schemas.microsoft.com/office/drawing/2014/main" id="{DC4C1B26-D08A-C69C-730C-626A5B1FA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76475"/>
            <a:ext cx="6516688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8B005261-850D-083F-8F8D-3E3C858F89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POSTman </a:t>
            </a:r>
            <a:r>
              <a:rPr lang="ko-KR" altLang="en-US"/>
              <a:t>활용하기</a:t>
            </a:r>
          </a:p>
        </p:txBody>
      </p:sp>
      <p:pic>
        <p:nvPicPr>
          <p:cNvPr id="47107" name="내용 개체 틀 4">
            <a:extLst>
              <a:ext uri="{FF2B5EF4-FFF2-40B4-BE49-F238E27FC236}">
                <a16:creationId xmlns:a16="http://schemas.microsoft.com/office/drawing/2014/main" id="{7C80B53F-AC9C-65D1-9BC6-861155178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235075"/>
            <a:ext cx="8642350" cy="518001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59AC7317-3055-0A7B-3196-0EF3542967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</a:t>
            </a:r>
            <a:r>
              <a:rPr lang="ko-KR" altLang="en-US"/>
              <a:t>방식 전송</a:t>
            </a:r>
          </a:p>
        </p:txBody>
      </p:sp>
      <p:sp>
        <p:nvSpPr>
          <p:cNvPr id="50179" name="내용 개체 틀 2">
            <a:extLst>
              <a:ext uri="{FF2B5EF4-FFF2-40B4-BE49-F238E27FC236}">
                <a16:creationId xmlns:a16="http://schemas.microsoft.com/office/drawing/2014/main" id="{D8F1DC47-CD2D-DBE5-B7AB-6E40810069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장고는 외부 사이트로부터의 공격을 막기위해서 </a:t>
            </a:r>
            <a:r>
              <a:rPr lang="en-US" altLang="ko-KR" dirty="0"/>
              <a:t>postman</a:t>
            </a:r>
            <a:r>
              <a:rPr lang="ko-KR" altLang="en-US" dirty="0"/>
              <a:t>과 같은 외부 </a:t>
            </a:r>
            <a:r>
              <a:rPr lang="ko-KR" altLang="en-US" dirty="0" err="1"/>
              <a:t>해킹툴을</a:t>
            </a:r>
            <a:r>
              <a:rPr lang="ko-KR" altLang="en-US" dirty="0"/>
              <a:t> 사용할 수 없다</a:t>
            </a:r>
            <a:r>
              <a:rPr lang="en-US" altLang="ko-KR" dirty="0"/>
              <a:t>. </a:t>
            </a:r>
          </a:p>
          <a:p>
            <a:pPr>
              <a:defRPr/>
            </a:pPr>
            <a:r>
              <a:rPr lang="ko-KR" altLang="en-US" dirty="0"/>
              <a:t>직접 홈페이지를 만들어야 한다 </a:t>
            </a:r>
            <a:endParaRPr lang="en-US" altLang="ko-KR" dirty="0"/>
          </a:p>
          <a:p>
            <a:pPr>
              <a:defRPr/>
            </a:pPr>
            <a:r>
              <a:rPr lang="ko-KR" altLang="en-US" dirty="0"/>
              <a:t>다만 </a:t>
            </a:r>
            <a:r>
              <a:rPr lang="ko-KR" altLang="en-US" dirty="0" err="1"/>
              <a:t>개발중에는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err="1"/>
              <a:t>settings.py</a:t>
            </a:r>
            <a:r>
              <a:rPr lang="en-US" altLang="ko-KR" dirty="0"/>
              <a:t> </a:t>
            </a:r>
            <a:r>
              <a:rPr lang="ko-KR" altLang="en-US" dirty="0"/>
              <a:t>파일에서 다음을 주석 처리하고 실행할 수 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  <a:defRPr/>
            </a:pPr>
            <a:endParaRPr lang="en-US" altLang="ko-KR" dirty="0"/>
          </a:p>
          <a:p>
            <a:pPr marL="0" indent="0">
              <a:buFontTx/>
              <a:buNone/>
              <a:defRPr/>
            </a:pPr>
            <a:r>
              <a:rPr lang="en-US" altLang="ko-KR" dirty="0"/>
              <a:t>MIDDLEWARE = [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 '</a:t>
            </a:r>
            <a:r>
              <a:rPr lang="en-US" altLang="ko-KR" dirty="0" err="1"/>
              <a:t>django.middleware.security.SecurityMiddleware</a:t>
            </a:r>
            <a:r>
              <a:rPr lang="en-US" altLang="ko-KR" dirty="0"/>
              <a:t>',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    '</a:t>
            </a:r>
            <a:r>
              <a:rPr lang="en-US" altLang="ko-KR" dirty="0" err="1"/>
              <a:t>django.contrib.sessions.middleware.SessionMiddleware</a:t>
            </a:r>
            <a:r>
              <a:rPr lang="en-US" altLang="ko-KR" dirty="0"/>
              <a:t>',</a:t>
            </a:r>
          </a:p>
          <a:p>
            <a:pPr marL="0" indent="0">
              <a:buFontTx/>
              <a:buNone/>
              <a:defRPr/>
            </a:pPr>
            <a:r>
              <a:rPr lang="en-US" altLang="ko-KR" dirty="0">
                <a:solidFill>
                  <a:srgbClr val="C00000"/>
                </a:solidFill>
              </a:rPr>
              <a:t>    #'</a:t>
            </a:r>
            <a:r>
              <a:rPr lang="en-US" altLang="ko-KR" dirty="0" err="1">
                <a:solidFill>
                  <a:srgbClr val="C00000"/>
                </a:solidFill>
              </a:rPr>
              <a:t>django.middleware.csrf.CsrfViewMiddleware</a:t>
            </a:r>
            <a:r>
              <a:rPr lang="en-US" altLang="ko-KR" dirty="0">
                <a:solidFill>
                  <a:srgbClr val="C00000"/>
                </a:solidFill>
              </a:rPr>
              <a:t>',  </a:t>
            </a:r>
            <a:endParaRPr lang="ko-KR" altLang="en-US" dirty="0">
              <a:solidFill>
                <a:srgbClr val="C00000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ko-KR" altLang="en-US" dirty="0"/>
              <a:t>    </a:t>
            </a:r>
            <a:r>
              <a:rPr lang="en-US" altLang="ko-KR" dirty="0"/>
              <a:t>...</a:t>
            </a:r>
          </a:p>
          <a:p>
            <a:pPr marL="0" indent="0">
              <a:buFontTx/>
              <a:buNone/>
              <a:defRPr/>
            </a:pPr>
            <a:r>
              <a:rPr lang="en-US" altLang="ko-KR" dirty="0"/>
              <a:t>]</a:t>
            </a:r>
          </a:p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>
            <a:extLst>
              <a:ext uri="{FF2B5EF4-FFF2-40B4-BE49-F238E27FC236}">
                <a16:creationId xmlns:a16="http://schemas.microsoft.com/office/drawing/2014/main" id="{B0D299A6-DDAB-778D-12BE-7B0D26BAA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</a:t>
            </a:r>
            <a:r>
              <a:rPr lang="ko-KR" altLang="en-US"/>
              <a:t>방식  처리하기</a:t>
            </a:r>
          </a:p>
        </p:txBody>
      </p:sp>
      <p:pic>
        <p:nvPicPr>
          <p:cNvPr id="49155" name="내용 개체 틀 4">
            <a:extLst>
              <a:ext uri="{FF2B5EF4-FFF2-40B4-BE49-F238E27FC236}">
                <a16:creationId xmlns:a16="http://schemas.microsoft.com/office/drawing/2014/main" id="{46540EA9-3A87-34E1-4907-78AF062090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2100263"/>
            <a:ext cx="8642350" cy="3449637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747416F8-B052-2766-B600-40CB7CB7DB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postman</a:t>
            </a:r>
            <a:endParaRPr lang="ko-KR" altLang="en-US"/>
          </a:p>
        </p:txBody>
      </p:sp>
      <p:pic>
        <p:nvPicPr>
          <p:cNvPr id="50179" name="내용 개체 틀 4">
            <a:extLst>
              <a:ext uri="{FF2B5EF4-FFF2-40B4-BE49-F238E27FC236}">
                <a16:creationId xmlns:a16="http://schemas.microsoft.com/office/drawing/2014/main" id="{DBC275DB-218C-15FD-1857-EE23DCDA1C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546225"/>
            <a:ext cx="8642350" cy="4557713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>
            <a:extLst>
              <a:ext uri="{FF2B5EF4-FFF2-40B4-BE49-F238E27FC236}">
                <a16:creationId xmlns:a16="http://schemas.microsoft.com/office/drawing/2014/main" id="{9C0D1ED8-D77A-0CC5-C5DB-CA567EBBE3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Csrf</a:t>
            </a:r>
            <a:r>
              <a:rPr lang="ko-KR" altLang="en-US"/>
              <a:t>에러 발생시</a:t>
            </a:r>
            <a:r>
              <a:rPr lang="en-US" altLang="ko-KR"/>
              <a:t>(settings.py)</a:t>
            </a:r>
            <a:endParaRPr lang="ko-KR" altLang="en-US"/>
          </a:p>
        </p:txBody>
      </p:sp>
      <p:pic>
        <p:nvPicPr>
          <p:cNvPr id="51203" name="내용 개체 틀 3">
            <a:extLst>
              <a:ext uri="{FF2B5EF4-FFF2-40B4-BE49-F238E27FC236}">
                <a16:creationId xmlns:a16="http://schemas.microsoft.com/office/drawing/2014/main" id="{1FB394E9-9EB2-D61E-4043-A8CFB73CA7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5863" y="1744663"/>
            <a:ext cx="6772275" cy="4162425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그림 4">
            <a:extLst>
              <a:ext uri="{FF2B5EF4-FFF2-40B4-BE49-F238E27FC236}">
                <a16:creationId xmlns:a16="http://schemas.microsoft.com/office/drawing/2014/main" id="{F9BA478C-510D-3C05-6BD9-36F1E676D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7812087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제목 1">
            <a:extLst>
              <a:ext uri="{FF2B5EF4-FFF2-40B4-BE49-F238E27FC236}">
                <a16:creationId xmlns:a16="http://schemas.microsoft.com/office/drawing/2014/main" id="{81B6685A-68EF-BBCB-B1F5-653B47238A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모델만들기</a:t>
            </a:r>
          </a:p>
        </p:txBody>
      </p:sp>
      <p:sp>
        <p:nvSpPr>
          <p:cNvPr id="52228" name="내용 개체 틀 2">
            <a:extLst>
              <a:ext uri="{FF2B5EF4-FFF2-40B4-BE49-F238E27FC236}">
                <a16:creationId xmlns:a16="http://schemas.microsoft.com/office/drawing/2014/main" id="{A65899AC-209F-5A76-71F2-B8064B5815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/blog/models.py </a:t>
            </a:r>
          </a:p>
          <a:p>
            <a:endParaRPr lang="ko-KR" altLang="en-US"/>
          </a:p>
        </p:txBody>
      </p:sp>
      <p:sp>
        <p:nvSpPr>
          <p:cNvPr id="52229" name="TextBox 1">
            <a:extLst>
              <a:ext uri="{FF2B5EF4-FFF2-40B4-BE49-F238E27FC236}">
                <a16:creationId xmlns:a16="http://schemas.microsoft.com/office/drawing/2014/main" id="{654F400C-A815-56F7-0F6A-719EB4AE2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4365625"/>
            <a:ext cx="4752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1600">
                <a:solidFill>
                  <a:srgbClr val="CC0000"/>
                </a:solidFill>
              </a:rPr>
              <a:t>1:N</a:t>
            </a:r>
            <a:r>
              <a:rPr lang="ko-KR" altLang="en-US" sz="1600">
                <a:solidFill>
                  <a:srgbClr val="CC0000"/>
                </a:solidFill>
              </a:rPr>
              <a:t>의관계 </a:t>
            </a:r>
            <a:r>
              <a:rPr lang="en-US" altLang="ko-KR" sz="1600">
                <a:solidFill>
                  <a:srgbClr val="CC0000"/>
                </a:solidFill>
              </a:rPr>
              <a:t>Answer</a:t>
            </a:r>
            <a:r>
              <a:rPr lang="ko-KR" altLang="en-US" sz="1600">
                <a:solidFill>
                  <a:srgbClr val="CC0000"/>
                </a:solidFill>
              </a:rPr>
              <a:t>이 </a:t>
            </a:r>
            <a:r>
              <a:rPr lang="en-US" altLang="ko-KR" sz="1600">
                <a:solidFill>
                  <a:srgbClr val="CC0000"/>
                </a:solidFill>
              </a:rPr>
              <a:t>Question</a:t>
            </a:r>
            <a:r>
              <a:rPr lang="ko-KR" altLang="en-US" sz="1600">
                <a:solidFill>
                  <a:srgbClr val="CC0000"/>
                </a:solidFill>
              </a:rPr>
              <a:t>객체참조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제목 1">
            <a:extLst>
              <a:ext uri="{FF2B5EF4-FFF2-40B4-BE49-F238E27FC236}">
                <a16:creationId xmlns:a16="http://schemas.microsoft.com/office/drawing/2014/main" id="{89E4B7C3-0276-1C60-40F3-72653456DB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앱추가</a:t>
            </a:r>
          </a:p>
        </p:txBody>
      </p:sp>
      <p:sp>
        <p:nvSpPr>
          <p:cNvPr id="53251" name="내용 개체 틀 2">
            <a:extLst>
              <a:ext uri="{FF2B5EF4-FFF2-40B4-BE49-F238E27FC236}">
                <a16:creationId xmlns:a16="http://schemas.microsoft.com/office/drawing/2014/main" id="{73596E5C-3BA3-DD4D-11D4-57B198B11B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Django-admin startapp board </a:t>
            </a:r>
          </a:p>
          <a:p>
            <a:r>
              <a:rPr lang="en-US" altLang="ko-KR"/>
              <a:t>Config </a:t>
            </a:r>
            <a:r>
              <a:rPr lang="ko-KR" altLang="en-US"/>
              <a:t>폴더의 </a:t>
            </a:r>
            <a:r>
              <a:rPr lang="en-US" altLang="ko-KR"/>
              <a:t>urls.py </a:t>
            </a:r>
            <a:r>
              <a:rPr lang="ko-KR" altLang="en-US"/>
              <a:t>파일을 </a:t>
            </a:r>
            <a:r>
              <a:rPr lang="en-US" altLang="ko-KR"/>
              <a:t>board(</a:t>
            </a:r>
            <a:r>
              <a:rPr lang="ko-KR" altLang="en-US"/>
              <a:t>추가된 앱</a:t>
            </a:r>
            <a:r>
              <a:rPr lang="en-US" altLang="ko-KR"/>
              <a:t>)</a:t>
            </a:r>
            <a:r>
              <a:rPr lang="ko-KR" altLang="en-US"/>
              <a:t>폴더로 복사하자 </a:t>
            </a:r>
            <a:endParaRPr lang="en-US" altLang="ko-KR"/>
          </a:p>
          <a:p>
            <a:endParaRPr lang="ko-KR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>
            <a:extLst>
              <a:ext uri="{FF2B5EF4-FFF2-40B4-BE49-F238E27FC236}">
                <a16:creationId xmlns:a16="http://schemas.microsoft.com/office/drawing/2014/main" id="{5F8FC732-7AD3-FC1F-4200-4ECCA84D85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조회와 템플릿</a:t>
            </a:r>
            <a:endParaRPr lang="ko-KR" altLang="en-US"/>
          </a:p>
        </p:txBody>
      </p:sp>
      <p:sp>
        <p:nvSpPr>
          <p:cNvPr id="54275" name="내용 개체 틀 2">
            <a:extLst>
              <a:ext uri="{FF2B5EF4-FFF2-40B4-BE49-F238E27FC236}">
                <a16:creationId xmlns:a16="http://schemas.microsoft.com/office/drawing/2014/main" id="{14D5B4BD-81BC-9BFD-8CBB-0FD150C87B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mkdir templates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cd templates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mkdir board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board_list.html</a:t>
            </a:r>
            <a:endParaRPr lang="ko-KR" altLang="en-US"/>
          </a:p>
        </p:txBody>
      </p:sp>
      <p:pic>
        <p:nvPicPr>
          <p:cNvPr id="54276" name="그림 3">
            <a:extLst>
              <a:ext uri="{FF2B5EF4-FFF2-40B4-BE49-F238E27FC236}">
                <a16:creationId xmlns:a16="http://schemas.microsoft.com/office/drawing/2014/main" id="{8F77541B-4ED4-83FC-AFDB-D90EA851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213100"/>
            <a:ext cx="6337300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그림 1">
            <a:extLst>
              <a:ext uri="{FF2B5EF4-FFF2-40B4-BE49-F238E27FC236}">
                <a16:creationId xmlns:a16="http://schemas.microsoft.com/office/drawing/2014/main" id="{C10D3BAE-AB00-5405-039A-FB0FD7193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117600"/>
            <a:ext cx="360045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>
            <a:extLst>
              <a:ext uri="{FF2B5EF4-FFF2-40B4-BE49-F238E27FC236}">
                <a16:creationId xmlns:a16="http://schemas.microsoft.com/office/drawing/2014/main" id="{3AE8A95F-8765-8A86-B0D9-4053A7DE96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Config/settins.py</a:t>
            </a:r>
            <a:r>
              <a:rPr lang="ko-KR" altLang="en-US"/>
              <a:t>파일 수정하기</a:t>
            </a:r>
          </a:p>
        </p:txBody>
      </p:sp>
      <p:pic>
        <p:nvPicPr>
          <p:cNvPr id="55299" name="내용 개체 틀 3">
            <a:extLst>
              <a:ext uri="{FF2B5EF4-FFF2-40B4-BE49-F238E27FC236}">
                <a16:creationId xmlns:a16="http://schemas.microsoft.com/office/drawing/2014/main" id="{051C3EA2-88F3-FE5F-E407-0334B9763E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8150" y="1341438"/>
            <a:ext cx="8237538" cy="360045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7747EC29-25FF-5BFD-C223-42A0DC825F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5088"/>
            <a:ext cx="8229600" cy="1143000"/>
          </a:xfrm>
        </p:spPr>
        <p:txBody>
          <a:bodyPr/>
          <a:lstStyle/>
          <a:p>
            <a:pPr eaLnBrk="1" hangingPunct="1"/>
            <a:r>
              <a:rPr lang="ko-KR" altLang="en-US">
                <a:solidFill>
                  <a:srgbClr val="143D6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개발툴</a:t>
            </a:r>
            <a:endParaRPr lang="fr-CA" altLang="ko-KR">
              <a:solidFill>
                <a:srgbClr val="143D6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CE718CE-FF73-22BA-D4BE-B2B7BF5A3E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44675"/>
            <a:ext cx="8229600" cy="4584700"/>
          </a:xfrm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143D68"/>
                </a:solidFill>
              </a:rPr>
              <a:t>Edit plus, note ++, </a:t>
            </a:r>
            <a:r>
              <a:rPr lang="ko-KR" altLang="en-US">
                <a:solidFill>
                  <a:srgbClr val="143D68"/>
                </a:solidFill>
              </a:rPr>
              <a:t>그밖의 편집기 </a:t>
            </a:r>
            <a:endParaRPr lang="en-US" altLang="ko-KR">
              <a:solidFill>
                <a:srgbClr val="143D68"/>
              </a:solidFill>
            </a:endParaRPr>
          </a:p>
          <a:p>
            <a:pPr eaLnBrk="1" hangingPunct="1"/>
            <a:r>
              <a:rPr lang="ko-KR" altLang="en-US">
                <a:solidFill>
                  <a:srgbClr val="143D68"/>
                </a:solidFill>
              </a:rPr>
              <a:t>파이참 </a:t>
            </a:r>
            <a:endParaRPr lang="en-US" altLang="ko-KR">
              <a:solidFill>
                <a:srgbClr val="143D68"/>
              </a:solidFill>
            </a:endParaRPr>
          </a:p>
          <a:p>
            <a:pPr eaLnBrk="1" hangingPunct="1"/>
            <a:r>
              <a:rPr lang="en-US" altLang="ko-KR">
                <a:solidFill>
                  <a:srgbClr val="143D68"/>
                </a:solidFill>
              </a:rPr>
              <a:t>Eclipse </a:t>
            </a:r>
            <a:r>
              <a:rPr lang="ko-KR" altLang="en-US">
                <a:solidFill>
                  <a:srgbClr val="143D68"/>
                </a:solidFill>
              </a:rPr>
              <a:t>에 파이썬 플러그인 설치후 사용 가능</a:t>
            </a:r>
            <a:endParaRPr lang="en-US" altLang="ko-KR">
              <a:solidFill>
                <a:srgbClr val="143D68"/>
              </a:solidFill>
            </a:endParaRPr>
          </a:p>
          <a:p>
            <a:pPr eaLnBrk="1" hangingPunct="1"/>
            <a:r>
              <a:rPr lang="en-US" altLang="ko-KR">
                <a:solidFill>
                  <a:srgbClr val="143D68"/>
                </a:solidFill>
              </a:rPr>
              <a:t>Visual studio </a:t>
            </a:r>
            <a:r>
              <a:rPr lang="ko-KR" altLang="en-US">
                <a:solidFill>
                  <a:srgbClr val="143D68"/>
                </a:solidFill>
              </a:rPr>
              <a:t>도 파이썬 개발 도구로 무료버전 </a:t>
            </a:r>
            <a:r>
              <a:rPr lang="en-US" altLang="ko-KR">
                <a:solidFill>
                  <a:srgbClr val="143D68"/>
                </a:solidFill>
              </a:rPr>
              <a:t>express </a:t>
            </a:r>
            <a:r>
              <a:rPr lang="ko-KR" altLang="en-US">
                <a:solidFill>
                  <a:srgbClr val="143D68"/>
                </a:solidFill>
              </a:rPr>
              <a:t>지원중</a:t>
            </a:r>
            <a:endParaRPr lang="en-US" altLang="ko-KR">
              <a:solidFill>
                <a:srgbClr val="143D68"/>
              </a:solidFill>
            </a:endParaRPr>
          </a:p>
          <a:p>
            <a:pPr eaLnBrk="1" hangingPunct="1"/>
            <a:endParaRPr lang="en-US" altLang="ko-KR">
              <a:solidFill>
                <a:srgbClr val="143D68"/>
              </a:solidFill>
            </a:endParaRPr>
          </a:p>
          <a:p>
            <a:pPr eaLnBrk="1" hangingPunct="1"/>
            <a:endParaRPr lang="en-US" altLang="ko-KR">
              <a:solidFill>
                <a:srgbClr val="143D68"/>
              </a:solidFill>
            </a:endParaRPr>
          </a:p>
          <a:p>
            <a:pPr eaLnBrk="1" hangingPunct="1"/>
            <a:endParaRPr lang="fr-CA" altLang="ko-KR">
              <a:solidFill>
                <a:srgbClr val="143D68"/>
              </a:solidFill>
            </a:endParaRPr>
          </a:p>
        </p:txBody>
      </p:sp>
      <p:sp>
        <p:nvSpPr>
          <p:cNvPr id="9220" name="슬라이드 번호 개체 틀 3">
            <a:extLst>
              <a:ext uri="{FF2B5EF4-FFF2-40B4-BE49-F238E27FC236}">
                <a16:creationId xmlns:a16="http://schemas.microsoft.com/office/drawing/2014/main" id="{B781EE8B-CB3B-03B7-E984-70E2AE18B997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0D1C497-3B13-4D3D-9215-39DC40493088}" type="slidenum">
              <a:rPr lang="ko-KR" altLang="en-US" sz="1200">
                <a:solidFill>
                  <a:srgbClr val="898989"/>
                </a:solidFill>
              </a:rPr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5C68A65C-4F55-DA91-A719-6A4BCD1D2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Board </a:t>
            </a:r>
            <a:r>
              <a:rPr lang="ko-KR" altLang="en-US"/>
              <a:t>모델</a:t>
            </a:r>
          </a:p>
        </p:txBody>
      </p:sp>
      <p:pic>
        <p:nvPicPr>
          <p:cNvPr id="56323" name="내용 개체 틀 3">
            <a:extLst>
              <a:ext uri="{FF2B5EF4-FFF2-40B4-BE49-F238E27FC236}">
                <a16:creationId xmlns:a16="http://schemas.microsoft.com/office/drawing/2014/main" id="{D137C6D7-C99B-A046-ACB9-4DEFF5876D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268413"/>
            <a:ext cx="8642350" cy="4183062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제목 1">
            <a:extLst>
              <a:ext uri="{FF2B5EF4-FFF2-40B4-BE49-F238E27FC236}">
                <a16:creationId xmlns:a16="http://schemas.microsoft.com/office/drawing/2014/main" id="{86717C48-47A2-F8CE-3CA7-7FABFFEAB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app  </a:t>
            </a:r>
            <a:r>
              <a:rPr lang="ko-KR" altLang="en-US"/>
              <a:t>등록하기  </a:t>
            </a:r>
            <a:r>
              <a:rPr lang="en-US" altLang="ko-KR"/>
              <a:t>config/settings.py </a:t>
            </a:r>
            <a:endParaRPr lang="ko-KR" altLang="en-US"/>
          </a:p>
        </p:txBody>
      </p:sp>
      <p:sp>
        <p:nvSpPr>
          <p:cNvPr id="57347" name="내용 개체 틀 4">
            <a:extLst>
              <a:ext uri="{FF2B5EF4-FFF2-40B4-BE49-F238E27FC236}">
                <a16:creationId xmlns:a16="http://schemas.microsoft.com/office/drawing/2014/main" id="{EF835B78-ED0B-771C-2019-67D817FE69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config/settings.py </a:t>
            </a:r>
            <a:r>
              <a:rPr lang="ko-KR" altLang="en-US"/>
              <a:t>의 </a:t>
            </a:r>
            <a:r>
              <a:rPr lang="en-US" altLang="ko-KR"/>
              <a:t>INSTALLED_APPS </a:t>
            </a:r>
            <a:r>
              <a:rPr lang="ko-KR" altLang="en-US"/>
              <a:t>에</a:t>
            </a:r>
            <a:r>
              <a:rPr lang="en-US" altLang="ko-KR"/>
              <a:t> </a:t>
            </a:r>
            <a:r>
              <a:rPr lang="ko-KR" altLang="en-US"/>
              <a:t>등록하기</a:t>
            </a:r>
          </a:p>
        </p:txBody>
      </p:sp>
      <p:pic>
        <p:nvPicPr>
          <p:cNvPr id="57348" name="그림 5">
            <a:extLst>
              <a:ext uri="{FF2B5EF4-FFF2-40B4-BE49-F238E27FC236}">
                <a16:creationId xmlns:a16="http://schemas.microsoft.com/office/drawing/2014/main" id="{EF507C8F-D959-450C-332E-FC161DC6B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916113"/>
            <a:ext cx="66675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74693C-81DE-E8F4-1ABB-766DA277BDFF}"/>
              </a:ext>
            </a:extLst>
          </p:cNvPr>
          <p:cNvSpPr/>
          <p:nvPr/>
        </p:nvSpPr>
        <p:spPr bwMode="auto">
          <a:xfrm>
            <a:off x="1116013" y="5661025"/>
            <a:ext cx="6883400" cy="6223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latinLnBrk="1" hangingPunct="1">
              <a:defRPr/>
            </a:pP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앱이름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패키지명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파일명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.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클래스명 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eaLnBrk="1" latinLnBrk="1" hangingPunct="1"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blog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폴더 아래에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apps.py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파일이 있고 그곳에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BlogConfig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클래스가 있다 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제목 1">
            <a:extLst>
              <a:ext uri="{FF2B5EF4-FFF2-40B4-BE49-F238E27FC236}">
                <a16:creationId xmlns:a16="http://schemas.microsoft.com/office/drawing/2014/main" id="{5948E68E-D26D-633C-61BE-6C1EDBD03F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디비에 테이블 만들기 </a:t>
            </a:r>
          </a:p>
        </p:txBody>
      </p:sp>
      <p:sp>
        <p:nvSpPr>
          <p:cNvPr id="58371" name="내용 개체 틀 2">
            <a:extLst>
              <a:ext uri="{FF2B5EF4-FFF2-40B4-BE49-F238E27FC236}">
                <a16:creationId xmlns:a16="http://schemas.microsoft.com/office/drawing/2014/main" id="{C5656584-1B67-F6D0-4AFE-C1C780B650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FF0000"/>
                </a:solidFill>
              </a:rPr>
              <a:t>python manage.py makemigrations</a:t>
            </a:r>
          </a:p>
          <a:p>
            <a:r>
              <a:rPr lang="ko-KR" altLang="en-US">
                <a:solidFill>
                  <a:srgbClr val="0C3C26"/>
                </a:solidFill>
                <a:latin typeface="Roboto" panose="02000000000000000000" pitchFamily="2" charset="0"/>
              </a:rPr>
              <a:t>사용 가능한 모든 모델을 보고 아직 존재하지 않는 테이블에 대한 마이그레이션을 작성</a:t>
            </a:r>
            <a:endParaRPr lang="en-US" altLang="ko-KR">
              <a:solidFill>
                <a:srgbClr val="0C3C26"/>
              </a:solidFill>
              <a:latin typeface="Roboto" panose="02000000000000000000" pitchFamily="2" charset="0"/>
            </a:endParaRPr>
          </a:p>
          <a:p>
            <a:r>
              <a:rPr lang="ko-KR" altLang="en-US">
                <a:solidFill>
                  <a:srgbClr val="000000"/>
                </a:solidFill>
              </a:rPr>
              <a:t>모델을 생성하거나 모델에 변화가 있을 경우에 실행해 주어야 하는 명령어이다</a:t>
            </a:r>
            <a:endParaRPr lang="en-US" altLang="ko-KR">
              <a:solidFill>
                <a:srgbClr val="000000"/>
              </a:solidFill>
            </a:endParaRPr>
          </a:p>
          <a:p>
            <a:endParaRPr lang="en-US" altLang="ko-KR"/>
          </a:p>
          <a:p>
            <a:r>
              <a:rPr lang="en-US" altLang="ko-KR">
                <a:solidFill>
                  <a:srgbClr val="FF0000"/>
                </a:solidFill>
              </a:rPr>
              <a:t>python manage.py migrate</a:t>
            </a:r>
          </a:p>
          <a:p>
            <a:r>
              <a:rPr lang="ko-KR" altLang="en-US">
                <a:solidFill>
                  <a:srgbClr val="0C3C26"/>
                </a:solidFill>
                <a:latin typeface="Roboto" panose="02000000000000000000" pitchFamily="2" charset="0"/>
              </a:rPr>
              <a:t>선택적으로 </a:t>
            </a:r>
            <a:r>
              <a:rPr lang="ko-KR" altLang="en-US" b="1">
                <a:solidFill>
                  <a:srgbClr val="6A0E0E"/>
                </a:solidFill>
                <a:latin typeface="Roboto" panose="02000000000000000000" pitchFamily="2" charset="0"/>
                <a:hlinkClick r:id="rId2"/>
              </a:rPr>
              <a:t>훨씬 더 풍부한 스키마 제어를</a:t>
            </a:r>
            <a:r>
              <a:rPr lang="ko-KR" altLang="en-US" b="1">
                <a:solidFill>
                  <a:srgbClr val="0C3C26"/>
                </a:solidFill>
                <a:latin typeface="Roboto" panose="02000000000000000000" pitchFamily="2" charset="0"/>
              </a:rPr>
              <a:t> </a:t>
            </a:r>
            <a:r>
              <a:rPr lang="ko-KR" altLang="en-US">
                <a:solidFill>
                  <a:srgbClr val="0C3C26"/>
                </a:solidFill>
                <a:latin typeface="Roboto" panose="02000000000000000000" pitchFamily="2" charset="0"/>
              </a:rPr>
              <a:t>제공 할뿐만 아니라 마이그레이션을 실행하고 데이터베이스에 테이블을 작성합니다 </a:t>
            </a:r>
            <a:r>
              <a:rPr lang="en-US" altLang="ko-KR">
                <a:solidFill>
                  <a:srgbClr val="0C3C26"/>
                </a:solidFill>
                <a:latin typeface="Roboto" panose="02000000000000000000" pitchFamily="2" charset="0"/>
              </a:rPr>
              <a:t>.</a:t>
            </a:r>
          </a:p>
          <a:p>
            <a:endParaRPr lang="en-US" altLang="ko-KR">
              <a:solidFill>
                <a:srgbClr val="0C3C26"/>
              </a:solidFill>
              <a:latin typeface="Roboto" panose="02000000000000000000" pitchFamily="2" charset="0"/>
            </a:endParaRPr>
          </a:p>
          <a:p>
            <a:r>
              <a:rPr lang="ko-KR" altLang="en-US">
                <a:solidFill>
                  <a:srgbClr val="0C3C26"/>
                </a:solidFill>
                <a:latin typeface="Roboto" panose="02000000000000000000" pitchFamily="2" charset="0"/>
              </a:rPr>
              <a:t>실제 테이블 생성</a:t>
            </a:r>
            <a:endParaRPr lang="en-US" altLang="ko-KR">
              <a:solidFill>
                <a:srgbClr val="0C3C26"/>
              </a:solidFill>
              <a:latin typeface="Roboto" panose="02000000000000000000" pitchFamily="2" charset="0"/>
            </a:endParaRPr>
          </a:p>
          <a:p>
            <a:r>
              <a:rPr lang="ko-KR" altLang="en-US">
                <a:solidFill>
                  <a:srgbClr val="0C3C26"/>
                </a:solidFill>
                <a:latin typeface="Roboto" panose="02000000000000000000" pitchFamily="2" charset="0"/>
              </a:rPr>
              <a:t>쿼리 확인 명령어 </a:t>
            </a:r>
            <a:endParaRPr lang="en-US" altLang="ko-KR">
              <a:solidFill>
                <a:srgbClr val="0C3C26"/>
              </a:solidFill>
              <a:latin typeface="Roboto" panose="02000000000000000000" pitchFamily="2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Python manage.py sqlmigrate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blog 0001</a:t>
            </a:r>
            <a:endParaRPr lang="en-US" altLang="ko-KR">
              <a:solidFill>
                <a:srgbClr val="0C3C26"/>
              </a:solidFill>
              <a:latin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>
            <a:extLst>
              <a:ext uri="{FF2B5EF4-FFF2-40B4-BE49-F238E27FC236}">
                <a16:creationId xmlns:a16="http://schemas.microsoft.com/office/drawing/2014/main" id="{5E81EF32-095A-4C03-800D-CA2BF33AC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항상확인할것</a:t>
            </a:r>
          </a:p>
        </p:txBody>
      </p:sp>
      <p:pic>
        <p:nvPicPr>
          <p:cNvPr id="59395" name="내용 개체 틀 4">
            <a:extLst>
              <a:ext uri="{FF2B5EF4-FFF2-40B4-BE49-F238E27FC236}">
                <a16:creationId xmlns:a16="http://schemas.microsoft.com/office/drawing/2014/main" id="{C09822B1-280F-845F-2EDD-DD23CEEA84F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75" y="1262063"/>
            <a:ext cx="8477250" cy="5126037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52446030-6338-8E81-0D92-09E291560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모델에 맞는 테이블 생성하기</a:t>
            </a:r>
          </a:p>
        </p:txBody>
      </p:sp>
      <p:sp>
        <p:nvSpPr>
          <p:cNvPr id="60419" name="내용 개체 틀 2">
            <a:extLst>
              <a:ext uri="{FF2B5EF4-FFF2-40B4-BE49-F238E27FC236}">
                <a16:creationId xmlns:a16="http://schemas.microsoft.com/office/drawing/2014/main" id="{266128DA-5CC1-D943-9724-17E9D58A6E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python manage.py makemigrations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python manage.py migrate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0420" name="그림 3">
            <a:extLst>
              <a:ext uri="{FF2B5EF4-FFF2-40B4-BE49-F238E27FC236}">
                <a16:creationId xmlns:a16="http://schemas.microsoft.com/office/drawing/2014/main" id="{38A1AF42-576E-B1DF-D510-9B1595AA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636838"/>
            <a:ext cx="75406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>
            <a:extLst>
              <a:ext uri="{FF2B5EF4-FFF2-40B4-BE49-F238E27FC236}">
                <a16:creationId xmlns:a16="http://schemas.microsoft.com/office/drawing/2014/main" id="{34A92F47-2D43-D22B-4E9A-2E61B6BCC6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쿼리 확인</a:t>
            </a:r>
          </a:p>
        </p:txBody>
      </p:sp>
      <p:sp>
        <p:nvSpPr>
          <p:cNvPr id="49155" name="내용 개체 틀 2">
            <a:extLst>
              <a:ext uri="{FF2B5EF4-FFF2-40B4-BE49-F238E27FC236}">
                <a16:creationId xmlns:a16="http://schemas.microsoft.com/office/drawing/2014/main" id="{8CA97647-6BAA-058C-7D5A-D01A74D668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python manage.py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sqlmigrate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blog 0001</a:t>
            </a:r>
            <a:endParaRPr lang="ko-KR" altLang="en-US" dirty="0"/>
          </a:p>
          <a:p>
            <a:pPr marL="0" indent="0">
              <a:buFontTx/>
              <a:buNone/>
              <a:defRPr/>
            </a:pP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61444" name="그림 4">
            <a:extLst>
              <a:ext uri="{FF2B5EF4-FFF2-40B4-BE49-F238E27FC236}">
                <a16:creationId xmlns:a16="http://schemas.microsoft.com/office/drawing/2014/main" id="{D70F2EB4-998A-B517-86BD-68D279364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503488"/>
            <a:ext cx="7848600" cy="272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>
            <a:extLst>
              <a:ext uri="{FF2B5EF4-FFF2-40B4-BE49-F238E27FC236}">
                <a16:creationId xmlns:a16="http://schemas.microsoft.com/office/drawing/2014/main" id="{8BB1B8E7-7D79-EF00-99E4-6A4C7EFA45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sqlite3 viewer download</a:t>
            </a:r>
            <a:endParaRPr lang="ko-KR" altLang="en-US"/>
          </a:p>
        </p:txBody>
      </p:sp>
      <p:sp>
        <p:nvSpPr>
          <p:cNvPr id="62467" name="내용 개체 틀 2">
            <a:extLst>
              <a:ext uri="{FF2B5EF4-FFF2-40B4-BE49-F238E27FC236}">
                <a16:creationId xmlns:a16="http://schemas.microsoft.com/office/drawing/2014/main" id="{508DA2FB-3899-434F-3788-D9DF68331BE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https://sqlitebrowser.org/dl/</a:t>
            </a:r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62468" name="그림 3">
            <a:extLst>
              <a:ext uri="{FF2B5EF4-FFF2-40B4-BE49-F238E27FC236}">
                <a16:creationId xmlns:a16="http://schemas.microsoft.com/office/drawing/2014/main" id="{D343EBFD-EE9C-FD99-11A1-F28F03A8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73238"/>
            <a:ext cx="6731000" cy="456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9" name="직사각형 1">
            <a:extLst>
              <a:ext uri="{FF2B5EF4-FFF2-40B4-BE49-F238E27FC236}">
                <a16:creationId xmlns:a16="http://schemas.microsoft.com/office/drawing/2014/main" id="{EC4AB3B6-BFEE-70FB-0621-EB1DDA080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4724400"/>
            <a:ext cx="4319588" cy="144463"/>
          </a:xfrm>
          <a:prstGeom prst="rect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>
            <a:extLst>
              <a:ext uri="{FF2B5EF4-FFF2-40B4-BE49-F238E27FC236}">
                <a16:creationId xmlns:a16="http://schemas.microsoft.com/office/drawing/2014/main" id="{0B6FBBA4-502F-CF58-46B1-0EE5DB2FEE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sqlite3 </a:t>
            </a:r>
            <a:r>
              <a:rPr lang="ko-KR" altLang="en-US"/>
              <a:t>사용하기</a:t>
            </a:r>
          </a:p>
        </p:txBody>
      </p:sp>
      <p:pic>
        <p:nvPicPr>
          <p:cNvPr id="63491" name="내용 개체 틀 3">
            <a:extLst>
              <a:ext uri="{FF2B5EF4-FFF2-40B4-BE49-F238E27FC236}">
                <a16:creationId xmlns:a16="http://schemas.microsoft.com/office/drawing/2014/main" id="{86F25927-660D-3CB5-098C-0E78F8BD97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66" b="46890"/>
          <a:stretch>
            <a:fillRect/>
          </a:stretch>
        </p:blipFill>
        <p:spPr>
          <a:xfrm>
            <a:off x="1258888" y="1268413"/>
            <a:ext cx="5616575" cy="4794250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>
            <a:extLst>
              <a:ext uri="{FF2B5EF4-FFF2-40B4-BE49-F238E27FC236}">
                <a16:creationId xmlns:a16="http://schemas.microsoft.com/office/drawing/2014/main" id="{86A0BADC-64B8-A9F2-31F6-118190E0E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sqlite3 </a:t>
            </a:r>
            <a:r>
              <a:rPr lang="ko-KR" altLang="en-US"/>
              <a:t>사용하기</a:t>
            </a:r>
            <a:r>
              <a:rPr lang="en-US" altLang="ko-KR"/>
              <a:t>(db.sqlite3) </a:t>
            </a:r>
            <a:r>
              <a:rPr lang="ko-KR" altLang="en-US"/>
              <a:t>파일 찾기</a:t>
            </a:r>
          </a:p>
        </p:txBody>
      </p:sp>
      <p:pic>
        <p:nvPicPr>
          <p:cNvPr id="64515" name="내용 개체 틀 3">
            <a:extLst>
              <a:ext uri="{FF2B5EF4-FFF2-40B4-BE49-F238E27FC236}">
                <a16:creationId xmlns:a16="http://schemas.microsoft.com/office/drawing/2014/main" id="{0674906C-1436-5AC4-693A-3EEB113605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4013" y="1414463"/>
            <a:ext cx="5895975" cy="4819650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>
            <a:extLst>
              <a:ext uri="{FF2B5EF4-FFF2-40B4-BE49-F238E27FC236}">
                <a16:creationId xmlns:a16="http://schemas.microsoft.com/office/drawing/2014/main" id="{87AD5D8E-0258-E5C1-2E4A-74F22FF67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sqlite3 </a:t>
            </a:r>
            <a:r>
              <a:rPr lang="ko-KR" altLang="en-US"/>
              <a:t>사용하기</a:t>
            </a:r>
            <a:r>
              <a:rPr lang="en-US" altLang="ko-KR"/>
              <a:t>(db.sqlite3) </a:t>
            </a:r>
            <a:r>
              <a:rPr lang="ko-KR" altLang="en-US"/>
              <a:t>파일 찾기</a:t>
            </a:r>
          </a:p>
        </p:txBody>
      </p:sp>
      <p:pic>
        <p:nvPicPr>
          <p:cNvPr id="65539" name="내용 개체 틀 3">
            <a:extLst>
              <a:ext uri="{FF2B5EF4-FFF2-40B4-BE49-F238E27FC236}">
                <a16:creationId xmlns:a16="http://schemas.microsoft.com/office/drawing/2014/main" id="{2AD0DE03-A288-75DC-3C8E-1CF72B48C3D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268413"/>
            <a:ext cx="6057900" cy="4691062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내용 개체 틀 1">
            <a:extLst>
              <a:ext uri="{FF2B5EF4-FFF2-40B4-BE49-F238E27FC236}">
                <a16:creationId xmlns:a16="http://schemas.microsoft.com/office/drawing/2014/main" id="{B163AD22-EF49-F814-992A-08E67DD4BA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C00000"/>
                </a:solidFill>
                <a:hlinkClick r:id="rId2"/>
              </a:rPr>
              <a:t>https://www.anaconda.com/distribution/</a:t>
            </a:r>
            <a:endParaRPr lang="en-US" altLang="ko-KR">
              <a:solidFill>
                <a:srgbClr val="C00000"/>
              </a:solidFill>
            </a:endParaRPr>
          </a:p>
          <a:p>
            <a:endParaRPr lang="ko-KR" altLang="en-US"/>
          </a:p>
        </p:txBody>
      </p:sp>
      <p:sp>
        <p:nvSpPr>
          <p:cNvPr id="11267" name="제목 2">
            <a:extLst>
              <a:ext uri="{FF2B5EF4-FFF2-40B4-BE49-F238E27FC236}">
                <a16:creationId xmlns:a16="http://schemas.microsoft.com/office/drawing/2014/main" id="{8CC83AA7-36C8-FBFA-ABCB-D85611E453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85225" cy="865187"/>
          </a:xfrm>
        </p:spPr>
        <p:txBody>
          <a:bodyPr/>
          <a:lstStyle/>
          <a:p>
            <a:r>
              <a:rPr lang="en-US" altLang="ko-KR"/>
              <a:t>Anaconda </a:t>
            </a:r>
            <a:r>
              <a:rPr lang="ko-KR" altLang="en-US"/>
              <a:t>설치하기</a:t>
            </a:r>
          </a:p>
        </p:txBody>
      </p:sp>
      <p:pic>
        <p:nvPicPr>
          <p:cNvPr id="11268" name="그림 3">
            <a:extLst>
              <a:ext uri="{FF2B5EF4-FFF2-40B4-BE49-F238E27FC236}">
                <a16:creationId xmlns:a16="http://schemas.microsoft.com/office/drawing/2014/main" id="{5AB51248-7A5D-21B9-628A-3A1818D53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719263"/>
            <a:ext cx="8315325" cy="421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>
            <a:extLst>
              <a:ext uri="{FF2B5EF4-FFF2-40B4-BE49-F238E27FC236}">
                <a16:creationId xmlns:a16="http://schemas.microsoft.com/office/drawing/2014/main" id="{875512A5-E9F4-EA87-B43F-314A9E64B8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sqlite</a:t>
            </a:r>
            <a:r>
              <a:rPr lang="ko-KR" altLang="en-US"/>
              <a:t> 확인</a:t>
            </a:r>
          </a:p>
        </p:txBody>
      </p:sp>
      <p:pic>
        <p:nvPicPr>
          <p:cNvPr id="66563" name="내용 개체 틀 3">
            <a:extLst>
              <a:ext uri="{FF2B5EF4-FFF2-40B4-BE49-F238E27FC236}">
                <a16:creationId xmlns:a16="http://schemas.microsoft.com/office/drawing/2014/main" id="{4599836E-1A3D-F7C0-401E-6EF6609B1F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9763" y="2376488"/>
            <a:ext cx="5324475" cy="2895600"/>
          </a:xfr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A1619E95-7E84-FC98-7472-24436862E5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추가</a:t>
            </a:r>
          </a:p>
        </p:txBody>
      </p:sp>
      <p:pic>
        <p:nvPicPr>
          <p:cNvPr id="67587" name="그림 4">
            <a:extLst>
              <a:ext uri="{FF2B5EF4-FFF2-40B4-BE49-F238E27FC236}">
                <a16:creationId xmlns:a16="http://schemas.microsoft.com/office/drawing/2014/main" id="{ECB6F3A8-04E2-7B80-0E84-099B5076D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1192213"/>
            <a:ext cx="6457950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내용 개체 틀 3">
            <a:extLst>
              <a:ext uri="{FF2B5EF4-FFF2-40B4-BE49-F238E27FC236}">
                <a16:creationId xmlns:a16="http://schemas.microsoft.com/office/drawing/2014/main" id="{5EAA5C81-F9A1-45F2-8BE5-DABF4FC6AF8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92275" y="3500438"/>
            <a:ext cx="6429375" cy="3186112"/>
          </a:xfrm>
        </p:spPr>
      </p:pic>
      <p:sp>
        <p:nvSpPr>
          <p:cNvPr id="67589" name="TextBox 6">
            <a:extLst>
              <a:ext uri="{FF2B5EF4-FFF2-40B4-BE49-F238E27FC236}">
                <a16:creationId xmlns:a16="http://schemas.microsoft.com/office/drawing/2014/main" id="{479A24AB-4ADA-F56A-ADAC-D3FC8F382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775" y="301625"/>
            <a:ext cx="4587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rgbClr val="FF0000"/>
                </a:solidFill>
              </a:rPr>
              <a:t>python manage.py shell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제목 1">
            <a:extLst>
              <a:ext uri="{FF2B5EF4-FFF2-40B4-BE49-F238E27FC236}">
                <a16:creationId xmlns:a16="http://schemas.microsoft.com/office/drawing/2014/main" id="{DFCDD415-0FA9-0A4B-E396-3690DF6705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확인</a:t>
            </a:r>
          </a:p>
        </p:txBody>
      </p:sp>
      <p:sp>
        <p:nvSpPr>
          <p:cNvPr id="68611" name="내용 개체 틀 2">
            <a:extLst>
              <a:ext uri="{FF2B5EF4-FFF2-40B4-BE49-F238E27FC236}">
                <a16:creationId xmlns:a16="http://schemas.microsoft.com/office/drawing/2014/main" id="{578988AD-89B2-339E-4B47-3CED397FD2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q.id</a:t>
            </a:r>
          </a:p>
          <a:p>
            <a:r>
              <a:rPr lang="en-US" altLang="ko-KR"/>
              <a:t>Question.objects.all()  - Model</a:t>
            </a:r>
            <a:r>
              <a:rPr lang="ko-KR" altLang="en-US"/>
              <a:t>클래스가 제공하는 기본 데이터 </a:t>
            </a:r>
            <a:endParaRPr lang="en-US" altLang="ko-KR"/>
          </a:p>
          <a:p>
            <a:r>
              <a:rPr lang="en-US" altLang="ko-KR"/>
              <a:t>str</a:t>
            </a:r>
            <a:r>
              <a:rPr lang="ko-KR" altLang="en-US"/>
              <a:t> 메서드 재정의 후</a:t>
            </a:r>
          </a:p>
        </p:txBody>
      </p:sp>
      <p:pic>
        <p:nvPicPr>
          <p:cNvPr id="68612" name="그림 3">
            <a:extLst>
              <a:ext uri="{FF2B5EF4-FFF2-40B4-BE49-F238E27FC236}">
                <a16:creationId xmlns:a16="http://schemas.microsoft.com/office/drawing/2014/main" id="{2F0F82CD-4383-7592-40C1-2F3E8D2A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8" y="2924175"/>
            <a:ext cx="69437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>
            <a:extLst>
              <a:ext uri="{FF2B5EF4-FFF2-40B4-BE49-F238E27FC236}">
                <a16:creationId xmlns:a16="http://schemas.microsoft.com/office/drawing/2014/main" id="{F6F7A29D-ECD7-F7DD-696F-E7D4BF04C3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변경된 모델 확인하기</a:t>
            </a:r>
          </a:p>
        </p:txBody>
      </p:sp>
      <p:sp>
        <p:nvSpPr>
          <p:cNvPr id="69635" name="내용 개체 틀 4">
            <a:extLst>
              <a:ext uri="{FF2B5EF4-FFF2-40B4-BE49-F238E27FC236}">
                <a16:creationId xmlns:a16="http://schemas.microsoft.com/office/drawing/2014/main" id="{760414DE-E7CB-2F46-E58A-E3C5527B8E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ko-KR"/>
          </a:p>
          <a:p>
            <a:r>
              <a:rPr lang="en-US" altLang="ko-KR"/>
              <a:t>python manage.py shell</a:t>
            </a:r>
          </a:p>
          <a:p>
            <a:r>
              <a:rPr lang="en-US" altLang="ko-KR"/>
              <a:t>from blog.models import Question, Answer</a:t>
            </a:r>
          </a:p>
          <a:p>
            <a:endParaRPr lang="en-US" altLang="ko-KR"/>
          </a:p>
          <a:p>
            <a:r>
              <a:rPr lang="en-US" altLang="ko-KR"/>
              <a:t>Question.objects.all()</a:t>
            </a:r>
          </a:p>
          <a:p>
            <a:endParaRPr lang="ko-KR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제목 1">
            <a:extLst>
              <a:ext uri="{FF2B5EF4-FFF2-40B4-BE49-F238E27FC236}">
                <a16:creationId xmlns:a16="http://schemas.microsoft.com/office/drawing/2014/main" id="{AD494EB6-AAA7-CE09-4360-2069174591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Answer  </a:t>
            </a:r>
            <a:r>
              <a:rPr lang="ko-KR" altLang="en-US"/>
              <a:t>추가</a:t>
            </a:r>
          </a:p>
        </p:txBody>
      </p:sp>
      <p:pic>
        <p:nvPicPr>
          <p:cNvPr id="70659" name="그림 5">
            <a:extLst>
              <a:ext uri="{FF2B5EF4-FFF2-40B4-BE49-F238E27FC236}">
                <a16:creationId xmlns:a16="http://schemas.microsoft.com/office/drawing/2014/main" id="{84DBB997-695B-FCD3-FD11-B78D48B51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412875"/>
            <a:ext cx="82105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0" name="그림 2">
            <a:extLst>
              <a:ext uri="{FF2B5EF4-FFF2-40B4-BE49-F238E27FC236}">
                <a16:creationId xmlns:a16="http://schemas.microsoft.com/office/drawing/2014/main" id="{6DBAD791-D416-EF81-00C6-2F1FD6348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5" y="4221163"/>
            <a:ext cx="8240713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제목 1">
            <a:extLst>
              <a:ext uri="{FF2B5EF4-FFF2-40B4-BE49-F238E27FC236}">
                <a16:creationId xmlns:a16="http://schemas.microsoft.com/office/drawing/2014/main" id="{F779C0E9-5F8D-0810-3055-D74CD7C9D1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장고 관리자</a:t>
            </a:r>
            <a:endParaRPr lang="ko-KR" altLang="en-US"/>
          </a:p>
        </p:txBody>
      </p:sp>
      <p:sp>
        <p:nvSpPr>
          <p:cNvPr id="71683" name="내용 개체 틀 2">
            <a:extLst>
              <a:ext uri="{FF2B5EF4-FFF2-40B4-BE49-F238E27FC236}">
                <a16:creationId xmlns:a16="http://schemas.microsoft.com/office/drawing/2014/main" id="{46BC3CC2-70CD-85C9-348A-714E4092A3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>
                <a:solidFill>
                  <a:srgbClr val="000000"/>
                </a:solidFill>
              </a:rPr>
              <a:t>슈퍼유저</a:t>
            </a:r>
          </a:p>
          <a:p>
            <a:r>
              <a:rPr lang="ko-KR" altLang="en-US">
                <a:solidFill>
                  <a:srgbClr val="000000"/>
                </a:solidFill>
              </a:rPr>
              <a:t>장고 관리자를 사용하기 위해서는 장고 관리자 화면에 접속할 수 있는 슈퍼유저</a:t>
            </a:r>
            <a:r>
              <a:rPr lang="en-US" altLang="ko-KR">
                <a:solidFill>
                  <a:srgbClr val="000000"/>
                </a:solidFill>
              </a:rPr>
              <a:t>(superuser)</a:t>
            </a:r>
            <a:r>
              <a:rPr lang="ko-KR" altLang="en-US">
                <a:solidFill>
                  <a:srgbClr val="000000"/>
                </a:solidFill>
              </a:rPr>
              <a:t>를 먼저 생성해 주어야 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endParaRPr lang="en-US" altLang="ko-KR">
              <a:solidFill>
                <a:srgbClr val="000000"/>
              </a:solidFill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python manage.py createsuperuser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admin/qwer1234, admin@mysite.com</a:t>
            </a:r>
            <a:endParaRPr lang="ko-KR" altLang="en-US"/>
          </a:p>
        </p:txBody>
      </p:sp>
      <p:pic>
        <p:nvPicPr>
          <p:cNvPr id="71684" name="그림 2">
            <a:extLst>
              <a:ext uri="{FF2B5EF4-FFF2-40B4-BE49-F238E27FC236}">
                <a16:creationId xmlns:a16="http://schemas.microsoft.com/office/drawing/2014/main" id="{E63298F5-F69F-8DC0-D907-65C9530EB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3824288"/>
            <a:ext cx="6659563" cy="195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제목 1">
            <a:extLst>
              <a:ext uri="{FF2B5EF4-FFF2-40B4-BE49-F238E27FC236}">
                <a16:creationId xmlns:a16="http://schemas.microsoft.com/office/drawing/2014/main" id="{A602C1BE-D090-FBB1-0D2C-6A6C1B33B6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관리자화면 로그인</a:t>
            </a:r>
          </a:p>
        </p:txBody>
      </p:sp>
      <p:sp>
        <p:nvSpPr>
          <p:cNvPr id="72707" name="내용 개체 틀 2">
            <a:extLst>
              <a:ext uri="{FF2B5EF4-FFF2-40B4-BE49-F238E27FC236}">
                <a16:creationId xmlns:a16="http://schemas.microsoft.com/office/drawing/2014/main" id="{DC9FA282-136F-2D4B-B4CC-4733F5D3A4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python manage.py runserver</a:t>
            </a:r>
          </a:p>
          <a:p>
            <a:r>
              <a:rPr lang="en-US" altLang="ko-KR">
                <a:hlinkClick r:id="rId2"/>
              </a:rPr>
              <a:t>http://127.0.0.1:8000/admin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72708" name="그림 4">
            <a:extLst>
              <a:ext uri="{FF2B5EF4-FFF2-40B4-BE49-F238E27FC236}">
                <a16:creationId xmlns:a16="http://schemas.microsoft.com/office/drawing/2014/main" id="{A960FA23-8864-75E1-AC3B-4B16BF7BA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147888"/>
            <a:ext cx="6229350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제목 1">
            <a:extLst>
              <a:ext uri="{FF2B5EF4-FFF2-40B4-BE49-F238E27FC236}">
                <a16:creationId xmlns:a16="http://schemas.microsoft.com/office/drawing/2014/main" id="{0180CDC1-2FAB-2DE2-E1CA-8EFC0ED717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superuser</a:t>
            </a:r>
            <a:r>
              <a:rPr lang="ko-KR" altLang="en-US"/>
              <a:t>로 로그온</a:t>
            </a:r>
            <a:r>
              <a:rPr lang="en-US" altLang="ko-KR"/>
              <a:t>(admin/qwer1234)</a:t>
            </a:r>
            <a:endParaRPr lang="ko-KR" altLang="en-US"/>
          </a:p>
        </p:txBody>
      </p:sp>
      <p:pic>
        <p:nvPicPr>
          <p:cNvPr id="73731" name="내용 개체 틀 3">
            <a:extLst>
              <a:ext uri="{FF2B5EF4-FFF2-40B4-BE49-F238E27FC236}">
                <a16:creationId xmlns:a16="http://schemas.microsoft.com/office/drawing/2014/main" id="{C0D9C8FE-FC02-AD78-5BAE-8E2B444BE1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0525" y="2060575"/>
            <a:ext cx="8362950" cy="3324225"/>
          </a:xfrm>
        </p:spPr>
      </p:pic>
      <p:sp>
        <p:nvSpPr>
          <p:cNvPr id="73732" name="TextBox 2">
            <a:extLst>
              <a:ext uri="{FF2B5EF4-FFF2-40B4-BE49-F238E27FC236}">
                <a16:creationId xmlns:a16="http://schemas.microsoft.com/office/drawing/2014/main" id="{A2674C42-5563-BA8D-F01A-43306BFFB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" y="1196975"/>
            <a:ext cx="4591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00"/>
                </a:solidFill>
                <a:latin typeface="Consolas" panose="020B0609020204030204" pitchFamily="49" charset="0"/>
              </a:rPr>
              <a:t>python manage.py runserver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제목 1">
            <a:extLst>
              <a:ext uri="{FF2B5EF4-FFF2-40B4-BE49-F238E27FC236}">
                <a16:creationId xmlns:a16="http://schemas.microsoft.com/office/drawing/2014/main" id="{8F7A064B-DD74-9939-A76E-53D2779DA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superuser</a:t>
            </a:r>
            <a:r>
              <a:rPr lang="ko-KR" altLang="en-US"/>
              <a:t>로 로그온</a:t>
            </a:r>
          </a:p>
        </p:txBody>
      </p:sp>
      <p:sp>
        <p:nvSpPr>
          <p:cNvPr id="74755" name="내용 개체 틀 2">
            <a:extLst>
              <a:ext uri="{FF2B5EF4-FFF2-40B4-BE49-F238E27FC236}">
                <a16:creationId xmlns:a16="http://schemas.microsoft.com/office/drawing/2014/main" id="{A05C7961-400D-0B8D-4536-C6501514E3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blog/admin.py</a:t>
            </a:r>
            <a:r>
              <a:rPr lang="ko-KR" altLang="en-US"/>
              <a:t> 에 모델을 등록하자</a:t>
            </a:r>
            <a:endParaRPr lang="en-US" altLang="ko-KR"/>
          </a:p>
          <a:p>
            <a:endParaRPr lang="ko-KR" altLang="en-US"/>
          </a:p>
        </p:txBody>
      </p:sp>
      <p:pic>
        <p:nvPicPr>
          <p:cNvPr id="74756" name="그림 3">
            <a:extLst>
              <a:ext uri="{FF2B5EF4-FFF2-40B4-BE49-F238E27FC236}">
                <a16:creationId xmlns:a16="http://schemas.microsoft.com/office/drawing/2014/main" id="{C6AC5EA6-4A41-454F-E6BE-782B6253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844675"/>
            <a:ext cx="418147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그림 4">
            <a:extLst>
              <a:ext uri="{FF2B5EF4-FFF2-40B4-BE49-F238E27FC236}">
                <a16:creationId xmlns:a16="http://schemas.microsoft.com/office/drawing/2014/main" id="{EB33033A-7EF9-17DC-A305-6676FB0C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338" y="3860800"/>
            <a:ext cx="59436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제목 1">
            <a:extLst>
              <a:ext uri="{FF2B5EF4-FFF2-40B4-BE49-F238E27FC236}">
                <a16:creationId xmlns:a16="http://schemas.microsoft.com/office/drawing/2014/main" id="{F9EA15BD-B38D-8CC5-7803-A8EF0D3C36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추가</a:t>
            </a:r>
          </a:p>
        </p:txBody>
      </p:sp>
      <p:sp>
        <p:nvSpPr>
          <p:cNvPr id="75779" name="내용 개체 틀 2">
            <a:extLst>
              <a:ext uri="{FF2B5EF4-FFF2-40B4-BE49-F238E27FC236}">
                <a16:creationId xmlns:a16="http://schemas.microsoft.com/office/drawing/2014/main" id="{831D085C-8A94-4838-AFCE-E118FEA238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5780" name="그림 3">
            <a:extLst>
              <a:ext uri="{FF2B5EF4-FFF2-40B4-BE49-F238E27FC236}">
                <a16:creationId xmlns:a16="http://schemas.microsoft.com/office/drawing/2014/main" id="{3BEE5206-992D-1E5A-A2F6-5EEE938A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1773238"/>
            <a:ext cx="7740650" cy="3649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내용 개체 틀 3">
            <a:extLst>
              <a:ext uri="{FF2B5EF4-FFF2-40B4-BE49-F238E27FC236}">
                <a16:creationId xmlns:a16="http://schemas.microsoft.com/office/drawing/2014/main" id="{8D544F7C-7010-E251-4011-6F56037AE2E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438" y="1196975"/>
            <a:ext cx="8383587" cy="4608513"/>
          </a:xfrm>
        </p:spPr>
      </p:pic>
      <p:sp>
        <p:nvSpPr>
          <p:cNvPr id="12291" name="제목 2">
            <a:extLst>
              <a:ext uri="{FF2B5EF4-FFF2-40B4-BE49-F238E27FC236}">
                <a16:creationId xmlns:a16="http://schemas.microsoft.com/office/drawing/2014/main" id="{153F602C-6446-E68A-5866-6013D8EDC3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85225" cy="865187"/>
          </a:xfrm>
        </p:spPr>
        <p:txBody>
          <a:bodyPr/>
          <a:lstStyle/>
          <a:p>
            <a:r>
              <a:rPr lang="en-US" altLang="ko-KR"/>
              <a:t>Anaconda </a:t>
            </a:r>
            <a:r>
              <a:rPr lang="ko-KR" altLang="en-US"/>
              <a:t>설치하기</a:t>
            </a:r>
          </a:p>
        </p:txBody>
      </p:sp>
      <p:sp>
        <p:nvSpPr>
          <p:cNvPr id="12292" name="직사각형 4">
            <a:extLst>
              <a:ext uri="{FF2B5EF4-FFF2-40B4-BE49-F238E27FC236}">
                <a16:creationId xmlns:a16="http://schemas.microsoft.com/office/drawing/2014/main" id="{C214FB54-A0C9-3B75-E428-BF44D4D23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4437063"/>
            <a:ext cx="1873250" cy="215900"/>
          </a:xfrm>
          <a:prstGeom prst="rect">
            <a:avLst/>
          </a:prstGeom>
          <a:noFill/>
          <a:ln w="4762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ko-KR" altLang="en-US" sz="16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93" name="TextBox 5">
            <a:extLst>
              <a:ext uri="{FF2B5EF4-FFF2-40B4-BE49-F238E27FC236}">
                <a16:creationId xmlns:a16="http://schemas.microsoft.com/office/drawing/2014/main" id="{E046E3DC-9320-9103-E79C-A6F51F24E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4868863"/>
            <a:ext cx="5199063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ko-KR" altLang="en-US" sz="2000">
                <a:solidFill>
                  <a:srgbClr val="C00000"/>
                </a:solidFill>
              </a:rPr>
              <a:t>딥러닝을 하려면 </a:t>
            </a:r>
            <a:r>
              <a:rPr lang="en-US" altLang="ko-KR" sz="2000">
                <a:solidFill>
                  <a:srgbClr val="C00000"/>
                </a:solidFill>
              </a:rPr>
              <a:t>64 </a:t>
            </a:r>
            <a:r>
              <a:rPr lang="ko-KR" altLang="en-US" sz="2000">
                <a:solidFill>
                  <a:srgbClr val="C00000"/>
                </a:solidFill>
              </a:rPr>
              <a:t>비트를 선택해야 한다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제목 1">
            <a:extLst>
              <a:ext uri="{FF2B5EF4-FFF2-40B4-BE49-F238E27FC236}">
                <a16:creationId xmlns:a16="http://schemas.microsoft.com/office/drawing/2014/main" id="{C435E009-A591-2C9D-7E73-5F85E80D0D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데이터 조회</a:t>
            </a:r>
            <a:r>
              <a:rPr lang="en-US" altLang="ko-KR"/>
              <a:t>/</a:t>
            </a:r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삭제</a:t>
            </a:r>
          </a:p>
        </p:txBody>
      </p:sp>
      <p:pic>
        <p:nvPicPr>
          <p:cNvPr id="76803" name="내용 개체 틀 3">
            <a:extLst>
              <a:ext uri="{FF2B5EF4-FFF2-40B4-BE49-F238E27FC236}">
                <a16:creationId xmlns:a16="http://schemas.microsoft.com/office/drawing/2014/main" id="{B8875706-D073-81B2-D532-52332F83FF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90738" y="1944688"/>
            <a:ext cx="4962525" cy="3762375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제목 1">
            <a:extLst>
              <a:ext uri="{FF2B5EF4-FFF2-40B4-BE49-F238E27FC236}">
                <a16:creationId xmlns:a16="http://schemas.microsoft.com/office/drawing/2014/main" id="{C4395ED9-D357-5131-5716-F3CABE064D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검색추가</a:t>
            </a:r>
          </a:p>
        </p:txBody>
      </p:sp>
      <p:sp>
        <p:nvSpPr>
          <p:cNvPr id="77827" name="TextBox 5">
            <a:extLst>
              <a:ext uri="{FF2B5EF4-FFF2-40B4-BE49-F238E27FC236}">
                <a16:creationId xmlns:a16="http://schemas.microsoft.com/office/drawing/2014/main" id="{A90CFB12-5833-0BD3-6C27-ABDC4BB6B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063" y="5373688"/>
            <a:ext cx="74183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r>
              <a:rPr lang="en-US" altLang="ko-KR" sz="2000">
                <a:latin typeface="맑은 고딕" panose="020B0503020000020004" pitchFamily="50" charset="-127"/>
                <a:ea typeface="맑은 고딕" panose="020B0503020000020004" pitchFamily="50" charset="-127"/>
                <a:hlinkClick r:id="rId2"/>
              </a:rPr>
              <a:t>https://docs.djangoproject.com/en/3.0/ref/contrib/admin/</a:t>
            </a:r>
            <a:endParaRPr lang="ko-KR" altLang="en-US" sz="2000"/>
          </a:p>
        </p:txBody>
      </p:sp>
      <p:sp>
        <p:nvSpPr>
          <p:cNvPr id="77828" name="내용 개체 틀 1">
            <a:extLst>
              <a:ext uri="{FF2B5EF4-FFF2-40B4-BE49-F238E27FC236}">
                <a16:creationId xmlns:a16="http://schemas.microsoft.com/office/drawing/2014/main" id="{28FC1D87-0FF4-6526-DB05-B7A102CAC2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 admin.py</a:t>
            </a:r>
            <a:r>
              <a:rPr lang="ko-KR" altLang="en-US"/>
              <a:t>파일 수정하기</a:t>
            </a:r>
          </a:p>
        </p:txBody>
      </p:sp>
      <p:pic>
        <p:nvPicPr>
          <p:cNvPr id="77829" name="그림 3">
            <a:extLst>
              <a:ext uri="{FF2B5EF4-FFF2-40B4-BE49-F238E27FC236}">
                <a16:creationId xmlns:a16="http://schemas.microsoft.com/office/drawing/2014/main" id="{401B96F3-23F8-4C30-C8B1-30448D8B7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44675"/>
            <a:ext cx="4951412" cy="28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제목 1">
            <a:extLst>
              <a:ext uri="{FF2B5EF4-FFF2-40B4-BE49-F238E27FC236}">
                <a16:creationId xmlns:a16="http://schemas.microsoft.com/office/drawing/2014/main" id="{B0B31B82-DFCE-D738-C899-6A927AAE7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조회와 템플릿</a:t>
            </a:r>
            <a:endParaRPr lang="ko-KR" altLang="en-US"/>
          </a:p>
        </p:txBody>
      </p:sp>
      <p:sp>
        <p:nvSpPr>
          <p:cNvPr id="78851" name="내용 개체 틀 2">
            <a:extLst>
              <a:ext uri="{FF2B5EF4-FFF2-40B4-BE49-F238E27FC236}">
                <a16:creationId xmlns:a16="http://schemas.microsoft.com/office/drawing/2014/main" id="{43874D33-5B83-F1D5-F7A5-076A1652EE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mkdir templates 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cd templates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mkdir blog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question_list.html</a:t>
            </a:r>
            <a:endParaRPr lang="ko-KR" altLang="en-US"/>
          </a:p>
        </p:txBody>
      </p:sp>
      <p:pic>
        <p:nvPicPr>
          <p:cNvPr id="78852" name="그림 3">
            <a:extLst>
              <a:ext uri="{FF2B5EF4-FFF2-40B4-BE49-F238E27FC236}">
                <a16:creationId xmlns:a16="http://schemas.microsoft.com/office/drawing/2014/main" id="{E82ED595-88ED-D850-11E1-9CD05415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6337300" cy="298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제목 1">
            <a:extLst>
              <a:ext uri="{FF2B5EF4-FFF2-40B4-BE49-F238E27FC236}">
                <a16:creationId xmlns:a16="http://schemas.microsoft.com/office/drawing/2014/main" id="{980E4813-8EF1-A4E7-C094-955CD98D94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조건문</a:t>
            </a:r>
          </a:p>
        </p:txBody>
      </p:sp>
      <p:sp>
        <p:nvSpPr>
          <p:cNvPr id="79875" name="내용 개체 틀 2">
            <a:extLst>
              <a:ext uri="{FF2B5EF4-FFF2-40B4-BE49-F238E27FC236}">
                <a16:creationId xmlns:a16="http://schemas.microsoft.com/office/drawing/2014/main" id="{A5D73F4D-C09A-AC2F-85C5-376745D962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/>
              <a:t>{% if </a:t>
            </a:r>
            <a:r>
              <a:rPr lang="ko-KR" altLang="en-US"/>
              <a:t>조건문</a:t>
            </a:r>
            <a:r>
              <a:rPr lang="en-US" altLang="ko-KR"/>
              <a:t>1 %}</a:t>
            </a:r>
          </a:p>
          <a:p>
            <a:pPr marL="0" indent="0">
              <a:buFontTx/>
              <a:buNone/>
            </a:pPr>
            <a:r>
              <a:rPr lang="en-US" altLang="ko-KR"/>
              <a:t>    &lt;p&gt;</a:t>
            </a:r>
            <a:r>
              <a:rPr lang="ko-KR" altLang="en-US"/>
              <a:t>조건문</a:t>
            </a:r>
            <a:r>
              <a:rPr lang="en-US" altLang="ko-KR"/>
              <a:t>1</a:t>
            </a:r>
            <a:r>
              <a:rPr lang="ko-KR" altLang="en-US"/>
              <a:t>에 해당되는 경우</a:t>
            </a:r>
            <a:r>
              <a:rPr lang="en-US" altLang="ko-KR"/>
              <a:t>&lt;/p&gt;</a:t>
            </a:r>
          </a:p>
          <a:p>
            <a:pPr marL="0" indent="0">
              <a:buFontTx/>
              <a:buNone/>
            </a:pPr>
            <a:r>
              <a:rPr lang="en-US" altLang="ko-KR"/>
              <a:t>{% elif </a:t>
            </a:r>
            <a:r>
              <a:rPr lang="ko-KR" altLang="en-US"/>
              <a:t>조건문</a:t>
            </a:r>
            <a:r>
              <a:rPr lang="en-US" altLang="ko-KR"/>
              <a:t>2 %}</a:t>
            </a:r>
          </a:p>
          <a:p>
            <a:pPr marL="0" indent="0">
              <a:buFontTx/>
              <a:buNone/>
            </a:pPr>
            <a:r>
              <a:rPr lang="en-US" altLang="ko-KR"/>
              <a:t>    &lt;p&gt;</a:t>
            </a:r>
            <a:r>
              <a:rPr lang="ko-KR" altLang="en-US"/>
              <a:t>조건문</a:t>
            </a:r>
            <a:r>
              <a:rPr lang="en-US" altLang="ko-KR"/>
              <a:t>2</a:t>
            </a:r>
            <a:r>
              <a:rPr lang="ko-KR" altLang="en-US"/>
              <a:t>에 해당되는 경우</a:t>
            </a:r>
            <a:r>
              <a:rPr lang="en-US" altLang="ko-KR"/>
              <a:t>&lt;/p&gt;</a:t>
            </a:r>
          </a:p>
          <a:p>
            <a:pPr marL="0" indent="0">
              <a:buFontTx/>
              <a:buNone/>
            </a:pPr>
            <a:r>
              <a:rPr lang="en-US" altLang="ko-KR"/>
              <a:t>{% else %}</a:t>
            </a:r>
          </a:p>
          <a:p>
            <a:pPr marL="0" indent="0">
              <a:buFontTx/>
              <a:buNone/>
            </a:pPr>
            <a:r>
              <a:rPr lang="en-US" altLang="ko-KR"/>
              <a:t>    &lt;p&gt;</a:t>
            </a:r>
            <a:r>
              <a:rPr lang="ko-KR" altLang="en-US"/>
              <a:t>조건문</a:t>
            </a:r>
            <a:r>
              <a:rPr lang="en-US" altLang="ko-KR"/>
              <a:t>1, 2</a:t>
            </a:r>
            <a:r>
              <a:rPr lang="ko-KR" altLang="en-US"/>
              <a:t>에 모두 해당되지 않는 경우</a:t>
            </a:r>
            <a:r>
              <a:rPr lang="en-US" altLang="ko-KR"/>
              <a:t>&lt;/p&gt;</a:t>
            </a:r>
          </a:p>
          <a:p>
            <a:pPr marL="0" indent="0">
              <a:buFontTx/>
              <a:buNone/>
            </a:pPr>
            <a:r>
              <a:rPr lang="en-US" altLang="ko-KR"/>
              <a:t>{% endif %}</a:t>
            </a:r>
          </a:p>
          <a:p>
            <a:pPr marL="0" indent="0">
              <a:buFontTx/>
              <a:buNone/>
            </a:pPr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제목 1">
            <a:extLst>
              <a:ext uri="{FF2B5EF4-FFF2-40B4-BE49-F238E27FC236}">
                <a16:creationId xmlns:a16="http://schemas.microsoft.com/office/drawing/2014/main" id="{93ACD39F-5A93-FBCA-CD82-542B87A9A2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</a:t>
            </a:r>
          </a:p>
        </p:txBody>
      </p:sp>
      <p:sp>
        <p:nvSpPr>
          <p:cNvPr id="80899" name="내용 개체 틀 2">
            <a:extLst>
              <a:ext uri="{FF2B5EF4-FFF2-40B4-BE49-F238E27FC236}">
                <a16:creationId xmlns:a16="http://schemas.microsoft.com/office/drawing/2014/main" id="{6F97766B-1587-C205-FE45-66643F346A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/>
              <a:t>{% for item in list %}</a:t>
            </a:r>
          </a:p>
          <a:p>
            <a:pPr marL="0" indent="0">
              <a:buFontTx/>
              <a:buNone/>
            </a:pPr>
            <a:r>
              <a:rPr lang="en-US" altLang="ko-KR"/>
              <a:t>    &lt;p&gt;</a:t>
            </a:r>
            <a:r>
              <a:rPr lang="ko-KR" altLang="en-US"/>
              <a:t>순서</a:t>
            </a:r>
            <a:r>
              <a:rPr lang="en-US" altLang="ko-KR"/>
              <a:t>: {{ forloop.counter }} &lt;/p&gt;</a:t>
            </a:r>
          </a:p>
          <a:p>
            <a:pPr marL="0" indent="0">
              <a:buFontTx/>
              <a:buNone/>
            </a:pPr>
            <a:r>
              <a:rPr lang="en-US" altLang="ko-KR"/>
              <a:t>    &lt;p&gt;{{ item }}&lt;/p&gt;</a:t>
            </a:r>
          </a:p>
          <a:p>
            <a:pPr marL="0" indent="0">
              <a:buFontTx/>
              <a:buNone/>
            </a:pPr>
            <a:r>
              <a:rPr lang="en-US" altLang="ko-KR"/>
              <a:t>{% endfor %}</a:t>
            </a:r>
            <a:endParaRPr lang="ko-KR" altLang="en-US"/>
          </a:p>
        </p:txBody>
      </p:sp>
      <p:pic>
        <p:nvPicPr>
          <p:cNvPr id="80900" name="그림 3">
            <a:extLst>
              <a:ext uri="{FF2B5EF4-FFF2-40B4-BE49-F238E27FC236}">
                <a16:creationId xmlns:a16="http://schemas.microsoft.com/office/drawing/2014/main" id="{56D9AADB-3825-E989-6FF3-0DE0F2D8A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108325"/>
            <a:ext cx="4829175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>
            <a:extLst>
              <a:ext uri="{FF2B5EF4-FFF2-40B4-BE49-F238E27FC236}">
                <a16:creationId xmlns:a16="http://schemas.microsoft.com/office/drawing/2014/main" id="{B035BF7A-0461-CDCE-86C2-167804F950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객체출력</a:t>
            </a:r>
          </a:p>
        </p:txBody>
      </p:sp>
      <p:sp>
        <p:nvSpPr>
          <p:cNvPr id="81923" name="내용 개체 틀 2">
            <a:extLst>
              <a:ext uri="{FF2B5EF4-FFF2-40B4-BE49-F238E27FC236}">
                <a16:creationId xmlns:a16="http://schemas.microsoft.com/office/drawing/2014/main" id="{B077E984-81F4-58E8-047A-6B5C562938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{{ </a:t>
            </a:r>
            <a:r>
              <a:rPr lang="ko-KR" altLang="en-US"/>
              <a:t>객체 </a:t>
            </a:r>
            <a:r>
              <a:rPr lang="en-US" altLang="ko-KR"/>
              <a:t>}}</a:t>
            </a:r>
          </a:p>
          <a:p>
            <a:r>
              <a:rPr lang="en-US" altLang="ko-KR"/>
              <a:t>{{ </a:t>
            </a:r>
            <a:r>
              <a:rPr lang="ko-KR" altLang="en-US"/>
              <a:t>객체</a:t>
            </a:r>
            <a:r>
              <a:rPr lang="en-US" altLang="ko-KR"/>
              <a:t>.</a:t>
            </a:r>
            <a:r>
              <a:rPr lang="ko-KR" altLang="en-US"/>
              <a:t>속성 </a:t>
            </a:r>
            <a:r>
              <a:rPr lang="en-US" altLang="ko-KR"/>
              <a:t>}}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{{question.id}}  {{question.subject}}</a:t>
            </a:r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1">
            <a:extLst>
              <a:ext uri="{FF2B5EF4-FFF2-40B4-BE49-F238E27FC236}">
                <a16:creationId xmlns:a16="http://schemas.microsoft.com/office/drawing/2014/main" id="{B580D421-DC4E-4D99-58AA-908234400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render</a:t>
            </a:r>
            <a:endParaRPr lang="ko-KR" altLang="en-US"/>
          </a:p>
        </p:txBody>
      </p:sp>
      <p:sp>
        <p:nvSpPr>
          <p:cNvPr id="82947" name="내용 개체 틀 2">
            <a:extLst>
              <a:ext uri="{FF2B5EF4-FFF2-40B4-BE49-F238E27FC236}">
                <a16:creationId xmlns:a16="http://schemas.microsoft.com/office/drawing/2014/main" id="{9FFE5DFB-B134-A20A-DABB-50953CFFEF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render(request, url, data)</a:t>
            </a:r>
          </a:p>
          <a:p>
            <a:endParaRPr lang="en-US" altLang="ko-KR"/>
          </a:p>
          <a:p>
            <a:r>
              <a:rPr lang="en-US" altLang="ko-KR"/>
              <a:t>/templates/blog/index.html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82948" name="그림 3">
            <a:extLst>
              <a:ext uri="{FF2B5EF4-FFF2-40B4-BE49-F238E27FC236}">
                <a16:creationId xmlns:a16="http://schemas.microsoft.com/office/drawing/2014/main" id="{8C4F6EAF-E33D-FA41-A8CB-10062C0F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781300"/>
            <a:ext cx="26193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49" name="그림 4">
            <a:extLst>
              <a:ext uri="{FF2B5EF4-FFF2-40B4-BE49-F238E27FC236}">
                <a16:creationId xmlns:a16="http://schemas.microsoft.com/office/drawing/2014/main" id="{BA4B618C-48E0-D961-4B34-D9A9120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38" y="3844925"/>
            <a:ext cx="51149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950" name="그림 5">
            <a:extLst>
              <a:ext uri="{FF2B5EF4-FFF2-40B4-BE49-F238E27FC236}">
                <a16:creationId xmlns:a16="http://schemas.microsoft.com/office/drawing/2014/main" id="{1D8CF3BB-9A42-AE8B-3DB3-A0A907E6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318125"/>
            <a:ext cx="31623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C5537F9-F892-FFCB-DA0A-55A4887CFA97}"/>
              </a:ext>
            </a:extLst>
          </p:cNvPr>
          <p:cNvSpPr/>
          <p:nvPr/>
        </p:nvSpPr>
        <p:spPr bwMode="auto">
          <a:xfrm>
            <a:off x="5292725" y="3968750"/>
            <a:ext cx="1295400" cy="323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latinLnBrk="1" hangingPunct="1"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views.py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A082ED-019F-4A19-7EDD-DB765C55355B}"/>
              </a:ext>
            </a:extLst>
          </p:cNvPr>
          <p:cNvSpPr/>
          <p:nvPr/>
        </p:nvSpPr>
        <p:spPr bwMode="auto">
          <a:xfrm>
            <a:off x="5287963" y="5275263"/>
            <a:ext cx="1295400" cy="3238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latinLnBrk="1" hangingPunct="1">
              <a:defRPr/>
            </a:pP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urls.py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제목 1">
            <a:extLst>
              <a:ext uri="{FF2B5EF4-FFF2-40B4-BE49-F238E27FC236}">
                <a16:creationId xmlns:a16="http://schemas.microsoft.com/office/drawing/2014/main" id="{92A95B6B-F294-AB9D-9649-10395A62C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render </a:t>
            </a:r>
            <a:r>
              <a:rPr lang="ko-KR" altLang="en-US"/>
              <a:t>데이터 전달</a:t>
            </a:r>
          </a:p>
        </p:txBody>
      </p:sp>
      <p:sp>
        <p:nvSpPr>
          <p:cNvPr id="83971" name="내용 개체 틀 2">
            <a:extLst>
              <a:ext uri="{FF2B5EF4-FFF2-40B4-BE49-F238E27FC236}">
                <a16:creationId xmlns:a16="http://schemas.microsoft.com/office/drawing/2014/main" id="{EF6E5164-C046-BCB7-3F6C-FD2F2DF2BB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/templates/blog/test1.html</a:t>
            </a:r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83972" name="그림 3">
            <a:extLst>
              <a:ext uri="{FF2B5EF4-FFF2-40B4-BE49-F238E27FC236}">
                <a16:creationId xmlns:a16="http://schemas.microsoft.com/office/drawing/2014/main" id="{7D7CF9D5-3252-3E54-9EC5-41B2EF3F0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989138"/>
            <a:ext cx="45053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제목 1">
            <a:extLst>
              <a:ext uri="{FF2B5EF4-FFF2-40B4-BE49-F238E27FC236}">
                <a16:creationId xmlns:a16="http://schemas.microsoft.com/office/drawing/2014/main" id="{424AFDF9-F2E0-7F25-BDB7-1493C0BD96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views.py</a:t>
            </a:r>
            <a:endParaRPr lang="ko-KR" altLang="en-US"/>
          </a:p>
        </p:txBody>
      </p:sp>
      <p:pic>
        <p:nvPicPr>
          <p:cNvPr id="84995" name="내용 개체 틀 3">
            <a:extLst>
              <a:ext uri="{FF2B5EF4-FFF2-40B4-BE49-F238E27FC236}">
                <a16:creationId xmlns:a16="http://schemas.microsoft.com/office/drawing/2014/main" id="{ABDDB9E9-B0AE-32B0-8ECF-1798E88B9C4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196975"/>
            <a:ext cx="8010525" cy="3571875"/>
          </a:xfr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제목 1">
            <a:extLst>
              <a:ext uri="{FF2B5EF4-FFF2-40B4-BE49-F238E27FC236}">
                <a16:creationId xmlns:a16="http://schemas.microsoft.com/office/drawing/2014/main" id="{109F4386-7436-BE8C-EC77-C0DA92A7D9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urls.py</a:t>
            </a:r>
            <a:endParaRPr lang="ko-KR" altLang="en-US"/>
          </a:p>
        </p:txBody>
      </p:sp>
      <p:pic>
        <p:nvPicPr>
          <p:cNvPr id="86019" name="내용 개체 틀 3">
            <a:extLst>
              <a:ext uri="{FF2B5EF4-FFF2-40B4-BE49-F238E27FC236}">
                <a16:creationId xmlns:a16="http://schemas.microsoft.com/office/drawing/2014/main" id="{5C0851CE-6C48-8EC7-1083-E28DF96FB11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0700" y="1916113"/>
            <a:ext cx="5343525" cy="24765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내용 개체 틀 1">
            <a:extLst>
              <a:ext uri="{FF2B5EF4-FFF2-40B4-BE49-F238E27FC236}">
                <a16:creationId xmlns:a16="http://schemas.microsoft.com/office/drawing/2014/main" id="{8A50DA4D-5C70-AA01-8006-3669A927EF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hlinkClick r:id="rId2"/>
              </a:rPr>
              <a:t>http://bitly.kr/qPdRqSaB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13315" name="제목 2">
            <a:extLst>
              <a:ext uri="{FF2B5EF4-FFF2-40B4-BE49-F238E27FC236}">
                <a16:creationId xmlns:a16="http://schemas.microsoft.com/office/drawing/2014/main" id="{AC89B845-748B-CB8F-3DAF-B747AF7079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85225" cy="865187"/>
          </a:xfrm>
        </p:spPr>
        <p:txBody>
          <a:bodyPr/>
          <a:lstStyle/>
          <a:p>
            <a:r>
              <a:rPr lang="en-US" altLang="ko-KR"/>
              <a:t>Anaconda </a:t>
            </a:r>
            <a:r>
              <a:rPr lang="ko-KR" altLang="en-US"/>
              <a:t>설치하기 </a:t>
            </a:r>
            <a:r>
              <a:rPr lang="en-US" altLang="ko-KR"/>
              <a:t>1</a:t>
            </a:r>
            <a:endParaRPr lang="ko-KR" altLang="en-US"/>
          </a:p>
        </p:txBody>
      </p:sp>
      <p:pic>
        <p:nvPicPr>
          <p:cNvPr id="13316" name="그림 3">
            <a:extLst>
              <a:ext uri="{FF2B5EF4-FFF2-40B4-BE49-F238E27FC236}">
                <a16:creationId xmlns:a16="http://schemas.microsoft.com/office/drawing/2014/main" id="{41AB362E-AB27-13F8-066F-69139D789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655763"/>
            <a:ext cx="610552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제목 1">
            <a:extLst>
              <a:ext uri="{FF2B5EF4-FFF2-40B4-BE49-F238E27FC236}">
                <a16:creationId xmlns:a16="http://schemas.microsoft.com/office/drawing/2014/main" id="{22A462FB-E49F-1D54-62AD-0854DA7B20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questionlist_html</a:t>
            </a:r>
            <a:endParaRPr lang="ko-KR" altLang="en-US"/>
          </a:p>
        </p:txBody>
      </p:sp>
      <p:pic>
        <p:nvPicPr>
          <p:cNvPr id="87043" name="내용 개체 틀 3">
            <a:extLst>
              <a:ext uri="{FF2B5EF4-FFF2-40B4-BE49-F238E27FC236}">
                <a16:creationId xmlns:a16="http://schemas.microsoft.com/office/drawing/2014/main" id="{3793DACC-6750-1D1C-58F2-B7B5CD9BF2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1088" y="1773238"/>
            <a:ext cx="6981825" cy="3327400"/>
          </a:xfr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제목 1">
            <a:extLst>
              <a:ext uri="{FF2B5EF4-FFF2-40B4-BE49-F238E27FC236}">
                <a16:creationId xmlns:a16="http://schemas.microsoft.com/office/drawing/2014/main" id="{3277CC4C-67BE-8233-6C61-FE123B17ED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question_detail.html</a:t>
            </a:r>
            <a:endParaRPr lang="ko-KR" altLang="en-US"/>
          </a:p>
        </p:txBody>
      </p:sp>
      <p:pic>
        <p:nvPicPr>
          <p:cNvPr id="88067" name="내용 개체 틀 3">
            <a:extLst>
              <a:ext uri="{FF2B5EF4-FFF2-40B4-BE49-F238E27FC236}">
                <a16:creationId xmlns:a16="http://schemas.microsoft.com/office/drawing/2014/main" id="{87EED0BB-1651-EF5B-7755-EDE953A09B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1300" y="3182938"/>
            <a:ext cx="3581400" cy="1285875"/>
          </a:xfr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제목 1">
            <a:extLst>
              <a:ext uri="{FF2B5EF4-FFF2-40B4-BE49-F238E27FC236}">
                <a16:creationId xmlns:a16="http://schemas.microsoft.com/office/drawing/2014/main" id="{1D0C48AA-9F7F-290F-E258-F1454A890F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views.py</a:t>
            </a:r>
            <a:endParaRPr lang="ko-KR" altLang="en-US"/>
          </a:p>
        </p:txBody>
      </p:sp>
      <p:pic>
        <p:nvPicPr>
          <p:cNvPr id="89091" name="내용 개체 틀 6">
            <a:extLst>
              <a:ext uri="{FF2B5EF4-FFF2-40B4-BE49-F238E27FC236}">
                <a16:creationId xmlns:a16="http://schemas.microsoft.com/office/drawing/2014/main" id="{32530A2A-D812-B1DC-DD17-B229158D8F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1188" y="1196975"/>
            <a:ext cx="7921625" cy="5256213"/>
          </a:xfr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제목 1">
            <a:extLst>
              <a:ext uri="{FF2B5EF4-FFF2-40B4-BE49-F238E27FC236}">
                <a16:creationId xmlns:a16="http://schemas.microsoft.com/office/drawing/2014/main" id="{80FBB7C8-C0C7-91A4-A707-465008876A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views.py(</a:t>
            </a:r>
            <a:r>
              <a:rPr lang="ko-KR" altLang="en-US"/>
              <a:t>디비사용하기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90115" name="내용 개체 틀 3">
            <a:extLst>
              <a:ext uri="{FF2B5EF4-FFF2-40B4-BE49-F238E27FC236}">
                <a16:creationId xmlns:a16="http://schemas.microsoft.com/office/drawing/2014/main" id="{46FF776E-1895-BC4B-6656-EA7AFAB676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57275" y="1525588"/>
            <a:ext cx="7029450" cy="4600575"/>
          </a:xfr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제목 1">
            <a:extLst>
              <a:ext uri="{FF2B5EF4-FFF2-40B4-BE49-F238E27FC236}">
                <a16:creationId xmlns:a16="http://schemas.microsoft.com/office/drawing/2014/main" id="{B0B6EE3E-E3C2-E117-6A2E-03D653D066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urls.py</a:t>
            </a:r>
            <a:endParaRPr lang="ko-KR" altLang="en-US"/>
          </a:p>
        </p:txBody>
      </p:sp>
      <p:pic>
        <p:nvPicPr>
          <p:cNvPr id="91139" name="내용 개체 틀 3">
            <a:extLst>
              <a:ext uri="{FF2B5EF4-FFF2-40B4-BE49-F238E27FC236}">
                <a16:creationId xmlns:a16="http://schemas.microsoft.com/office/drawing/2014/main" id="{DD0A946D-66C4-4432-F638-52FEC6CF11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9275" y="3344863"/>
            <a:ext cx="5505450" cy="962025"/>
          </a:xfr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제목 1">
            <a:extLst>
              <a:ext uri="{FF2B5EF4-FFF2-40B4-BE49-F238E27FC236}">
                <a16:creationId xmlns:a16="http://schemas.microsoft.com/office/drawing/2014/main" id="{EDF230D3-35B0-E767-290E-F3122A13B8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네임스페이스</a:t>
            </a:r>
            <a:endParaRPr lang="ko-KR" altLang="en-US"/>
          </a:p>
        </p:txBody>
      </p:sp>
      <p:sp>
        <p:nvSpPr>
          <p:cNvPr id="92163" name="내용 개체 틀 2">
            <a:extLst>
              <a:ext uri="{FF2B5EF4-FFF2-40B4-BE49-F238E27FC236}">
                <a16:creationId xmlns:a16="http://schemas.microsoft.com/office/drawing/2014/main" id="{CBC5D781-5A66-78C3-9C67-B5007E8D98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>
                <a:solidFill>
                  <a:srgbClr val="000000"/>
                </a:solidFill>
              </a:rPr>
              <a:t>URL </a:t>
            </a:r>
            <a:r>
              <a:rPr lang="ko-KR" altLang="en-US" b="1">
                <a:solidFill>
                  <a:srgbClr val="000000"/>
                </a:solidFill>
              </a:rPr>
              <a:t>하드코딩을 피하기 위해 </a:t>
            </a:r>
            <a:r>
              <a:rPr lang="en-US" altLang="ko-KR" b="1">
                <a:solidFill>
                  <a:srgbClr val="000000"/>
                </a:solidFill>
              </a:rPr>
              <a:t>path</a:t>
            </a:r>
            <a:r>
              <a:rPr lang="ko-KR" altLang="en-US" b="1">
                <a:solidFill>
                  <a:srgbClr val="000000"/>
                </a:solidFill>
              </a:rPr>
              <a:t>에 </a:t>
            </a:r>
            <a:r>
              <a:rPr lang="en-US" altLang="ko-KR" b="1">
                <a:solidFill>
                  <a:srgbClr val="000000"/>
                </a:solidFill>
              </a:rPr>
              <a:t>name</a:t>
            </a:r>
            <a:r>
              <a:rPr lang="ko-KR" altLang="en-US" b="1">
                <a:solidFill>
                  <a:srgbClr val="000000"/>
                </a:solidFill>
              </a:rPr>
              <a:t>속성을 사용한다 </a:t>
            </a:r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r>
              <a:rPr lang="en-US" altLang="ko-KR" b="1">
                <a:solidFill>
                  <a:srgbClr val="000000"/>
                </a:solidFill>
              </a:rPr>
              <a:t>app</a:t>
            </a:r>
            <a:r>
              <a:rPr lang="ko-KR" altLang="en-US" b="1">
                <a:solidFill>
                  <a:srgbClr val="000000"/>
                </a:solidFill>
              </a:rPr>
              <a:t>이 많을 경우 이름 충돌이 발생한다 </a:t>
            </a:r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endParaRPr lang="en-US" altLang="ko-KR" b="1">
              <a:solidFill>
                <a:srgbClr val="000000"/>
              </a:solidFill>
            </a:endParaRPr>
          </a:p>
          <a:p>
            <a:endParaRPr lang="ko-KR" altLang="en-US" b="1">
              <a:solidFill>
                <a:srgbClr val="000000"/>
              </a:solidFill>
            </a:endParaRPr>
          </a:p>
        </p:txBody>
      </p:sp>
      <p:pic>
        <p:nvPicPr>
          <p:cNvPr id="92164" name="그림 3">
            <a:extLst>
              <a:ext uri="{FF2B5EF4-FFF2-40B4-BE49-F238E27FC236}">
                <a16:creationId xmlns:a16="http://schemas.microsoft.com/office/drawing/2014/main" id="{01C86007-5DD3-D53E-255F-2FD4F9DB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611505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그림 4">
            <a:extLst>
              <a:ext uri="{FF2B5EF4-FFF2-40B4-BE49-F238E27FC236}">
                <a16:creationId xmlns:a16="http://schemas.microsoft.com/office/drawing/2014/main" id="{AA57E4D8-52FE-B07C-94DE-EB65147BA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2776538"/>
            <a:ext cx="82105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제목 1">
            <a:extLst>
              <a:ext uri="{FF2B5EF4-FFF2-40B4-BE49-F238E27FC236}">
                <a16:creationId xmlns:a16="http://schemas.microsoft.com/office/drawing/2014/main" id="{864662FC-3A03-3DC2-8706-CF92359825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URL</a:t>
            </a:r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 네임스페이스</a:t>
            </a:r>
            <a:endParaRPr lang="ko-KR" altLang="en-US"/>
          </a:p>
        </p:txBody>
      </p:sp>
      <p:pic>
        <p:nvPicPr>
          <p:cNvPr id="93187" name="내용 개체 틀 3">
            <a:extLst>
              <a:ext uri="{FF2B5EF4-FFF2-40B4-BE49-F238E27FC236}">
                <a16:creationId xmlns:a16="http://schemas.microsoft.com/office/drawing/2014/main" id="{1A69F457-2AA0-F264-7AFB-3CAA4D55D8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341438"/>
            <a:ext cx="7286625" cy="2238375"/>
          </a:xfrm>
        </p:spPr>
      </p:pic>
      <p:pic>
        <p:nvPicPr>
          <p:cNvPr id="93188" name="그림 4">
            <a:extLst>
              <a:ext uri="{FF2B5EF4-FFF2-40B4-BE49-F238E27FC236}">
                <a16:creationId xmlns:a16="http://schemas.microsoft.com/office/drawing/2014/main" id="{1C339EBA-DAFF-6E55-9171-77ED1E02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4292600"/>
            <a:ext cx="88296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제목 1">
            <a:extLst>
              <a:ext uri="{FF2B5EF4-FFF2-40B4-BE49-F238E27FC236}">
                <a16:creationId xmlns:a16="http://schemas.microsoft.com/office/drawing/2014/main" id="{09888584-010E-E685-3B73-D2C94E0013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endParaRPr lang="ko-KR" altLang="en-US"/>
          </a:p>
        </p:txBody>
      </p:sp>
      <p:sp>
        <p:nvSpPr>
          <p:cNvPr id="94211" name="내용 개체 틀 2">
            <a:extLst>
              <a:ext uri="{FF2B5EF4-FFF2-40B4-BE49-F238E27FC236}">
                <a16:creationId xmlns:a16="http://schemas.microsoft.com/office/drawing/2014/main" id="{A918D6E1-322C-1C81-555F-113EB75A6E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solidFill>
                  <a:srgbClr val="C7254E"/>
                </a:solidFill>
                <a:latin typeface="Consolas" panose="020B0609020204030204" pitchFamily="49" charset="0"/>
              </a:rPr>
              <a:t>{% csrf_token %}</a:t>
            </a:r>
            <a:r>
              <a:rPr lang="ko-KR" altLang="en-US">
                <a:solidFill>
                  <a:srgbClr val="C7254E"/>
                </a:solidFill>
                <a:latin typeface="Consolas" panose="020B0609020204030204" pitchFamily="49" charset="0"/>
              </a:rPr>
              <a:t>는</a:t>
            </a:r>
            <a:r>
              <a:rPr lang="en-US" altLang="ko-KR">
                <a:solidFill>
                  <a:srgbClr val="C7254E"/>
                </a:solidFill>
                <a:latin typeface="Consolas" panose="020B0609020204030204" pitchFamily="49" charset="0"/>
              </a:rPr>
              <a:t> </a:t>
            </a:r>
            <a:r>
              <a:rPr lang="ko-KR" altLang="en-US">
                <a:solidFill>
                  <a:srgbClr val="C7254E"/>
                </a:solidFill>
                <a:latin typeface="Consolas" panose="020B0609020204030204" pitchFamily="49" charset="0"/>
              </a:rPr>
              <a:t>반드시 </a:t>
            </a:r>
            <a:r>
              <a:rPr lang="en-US" altLang="ko-KR">
                <a:solidFill>
                  <a:srgbClr val="C7254E"/>
                </a:solidFill>
                <a:latin typeface="Consolas" panose="020B0609020204030204" pitchFamily="49" charset="0"/>
              </a:rPr>
              <a:t>form</a:t>
            </a:r>
            <a:r>
              <a:rPr lang="ko-KR" altLang="en-US">
                <a:solidFill>
                  <a:srgbClr val="C7254E"/>
                </a:solidFill>
                <a:latin typeface="Consolas" panose="020B0609020204030204" pitchFamily="49" charset="0"/>
              </a:rPr>
              <a:t>태그 밑에 놔야한다 </a:t>
            </a:r>
            <a:endParaRPr lang="en-US" altLang="ko-KR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r>
              <a:rPr lang="ko-KR" altLang="en-US">
                <a:solidFill>
                  <a:srgbClr val="000000"/>
                </a:solidFill>
              </a:rPr>
              <a:t>보안에 관련된 항목으로 </a:t>
            </a:r>
            <a:r>
              <a:rPr lang="en-US" altLang="ko-KR">
                <a:solidFill>
                  <a:srgbClr val="000000"/>
                </a:solidFill>
              </a:rPr>
              <a:t>form</a:t>
            </a:r>
            <a:r>
              <a:rPr lang="ko-KR" altLang="en-US">
                <a:solidFill>
                  <a:srgbClr val="000000"/>
                </a:solidFill>
              </a:rPr>
              <a:t>으로 전송된 데이터가 실제 웹페이지에서 작성된 데이터인지를 판단해 주는 가늠자 역할을 한다</a:t>
            </a:r>
            <a:r>
              <a:rPr lang="en-US" altLang="ko-KR">
                <a:solidFill>
                  <a:srgbClr val="000000"/>
                </a:solidFill>
              </a:rPr>
              <a:t>. </a:t>
            </a:r>
          </a:p>
          <a:p>
            <a:r>
              <a:rPr lang="ko-KR" altLang="en-US">
                <a:solidFill>
                  <a:srgbClr val="000000"/>
                </a:solidFill>
              </a:rPr>
              <a:t>기타 다른 해킹 툴등에 의해서 데이터가 전송될 경우에는 서버에서 발행한 </a:t>
            </a:r>
            <a:r>
              <a:rPr lang="en-US" altLang="ko-KR">
                <a:solidFill>
                  <a:srgbClr val="000000"/>
                </a:solidFill>
              </a:rPr>
              <a:t>csrf_token</a:t>
            </a:r>
            <a:r>
              <a:rPr lang="ko-KR" altLang="en-US">
                <a:solidFill>
                  <a:srgbClr val="000000"/>
                </a:solidFill>
              </a:rPr>
              <a:t>값과 해당 툴에서 보낸 </a:t>
            </a:r>
            <a:r>
              <a:rPr lang="en-US" altLang="ko-KR">
                <a:solidFill>
                  <a:srgbClr val="000000"/>
                </a:solidFill>
              </a:rPr>
              <a:t>csrf_token </a:t>
            </a:r>
            <a:r>
              <a:rPr lang="ko-KR" altLang="en-US">
                <a:solidFill>
                  <a:srgbClr val="000000"/>
                </a:solidFill>
              </a:rPr>
              <a:t>값이 일치하지 않기때문에 오류가 발생한다</a:t>
            </a:r>
            <a:r>
              <a:rPr lang="en-US" altLang="ko-KR">
                <a:solidFill>
                  <a:srgbClr val="000000"/>
                </a:solidFill>
              </a:rPr>
              <a:t>.</a:t>
            </a:r>
          </a:p>
          <a:p>
            <a:r>
              <a:rPr lang="en-US" altLang="ko-KR">
                <a:solidFill>
                  <a:srgbClr val="C7254E"/>
                </a:solidFill>
                <a:latin typeface="Consolas" panose="020B0609020204030204" pitchFamily="49" charset="0"/>
              </a:rPr>
              <a:t>question_detail.html</a:t>
            </a:r>
            <a:r>
              <a:rPr lang="ko-KR" altLang="en-US">
                <a:solidFill>
                  <a:srgbClr val="C7254E"/>
                </a:solidFill>
                <a:latin typeface="Consolas" panose="020B0609020204030204" pitchFamily="49" charset="0"/>
              </a:rPr>
              <a:t>에 추가하기</a:t>
            </a:r>
            <a:endParaRPr lang="en-US" altLang="ko-KR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endParaRPr lang="ko-KR" altLang="en-US"/>
          </a:p>
        </p:txBody>
      </p:sp>
      <p:pic>
        <p:nvPicPr>
          <p:cNvPr id="94212" name="그림 5">
            <a:extLst>
              <a:ext uri="{FF2B5EF4-FFF2-40B4-BE49-F238E27FC236}">
                <a16:creationId xmlns:a16="http://schemas.microsoft.com/office/drawing/2014/main" id="{1FD0B1BC-65B1-C141-5925-60F77527F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584575"/>
            <a:ext cx="77533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제목 1">
            <a:extLst>
              <a:ext uri="{FF2B5EF4-FFF2-40B4-BE49-F238E27FC236}">
                <a16:creationId xmlns:a16="http://schemas.microsoft.com/office/drawing/2014/main" id="{82CC2467-3C62-4D4B-FA98-75AD7AE6D3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urls.py, views.py</a:t>
            </a:r>
            <a:endParaRPr lang="ko-KR" altLang="en-US"/>
          </a:p>
        </p:txBody>
      </p:sp>
      <p:pic>
        <p:nvPicPr>
          <p:cNvPr id="95235" name="내용 개체 틀 3">
            <a:extLst>
              <a:ext uri="{FF2B5EF4-FFF2-40B4-BE49-F238E27FC236}">
                <a16:creationId xmlns:a16="http://schemas.microsoft.com/office/drawing/2014/main" id="{EE673890-A06D-0B99-6317-44567120B9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1288" y="1412875"/>
            <a:ext cx="8642350" cy="511175"/>
          </a:xfrm>
        </p:spPr>
      </p:pic>
      <p:pic>
        <p:nvPicPr>
          <p:cNvPr id="95236" name="그림 4">
            <a:extLst>
              <a:ext uri="{FF2B5EF4-FFF2-40B4-BE49-F238E27FC236}">
                <a16:creationId xmlns:a16="http://schemas.microsoft.com/office/drawing/2014/main" id="{3B57E64D-F326-DC1A-9215-6D484DC74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360613"/>
            <a:ext cx="63246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제목 1">
            <a:extLst>
              <a:ext uri="{FF2B5EF4-FFF2-40B4-BE49-F238E27FC236}">
                <a16:creationId xmlns:a16="http://schemas.microsoft.com/office/drawing/2014/main" id="{901721C8-1EEB-3A6B-3476-C2277ED6D5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question_detail.html</a:t>
            </a:r>
            <a:endParaRPr lang="ko-KR" altLang="en-US"/>
          </a:p>
        </p:txBody>
      </p:sp>
      <p:pic>
        <p:nvPicPr>
          <p:cNvPr id="96259" name="내용 개체 틀 3">
            <a:extLst>
              <a:ext uri="{FF2B5EF4-FFF2-40B4-BE49-F238E27FC236}">
                <a16:creationId xmlns:a16="http://schemas.microsoft.com/office/drawing/2014/main" id="{DFCF238E-14ED-3FFF-34EE-22C2303C63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4838" y="1497013"/>
            <a:ext cx="7934325" cy="4657725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내용 개체 틀 3">
            <a:extLst>
              <a:ext uri="{FF2B5EF4-FFF2-40B4-BE49-F238E27FC236}">
                <a16:creationId xmlns:a16="http://schemas.microsoft.com/office/drawing/2014/main" id="{ACB220AA-5EBA-E75E-F91B-5D4A94E9FD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3525" y="1462088"/>
            <a:ext cx="6076950" cy="4724400"/>
          </a:xfrm>
        </p:spPr>
      </p:pic>
      <p:sp>
        <p:nvSpPr>
          <p:cNvPr id="14339" name="제목 2">
            <a:extLst>
              <a:ext uri="{FF2B5EF4-FFF2-40B4-BE49-F238E27FC236}">
                <a16:creationId xmlns:a16="http://schemas.microsoft.com/office/drawing/2014/main" id="{93C677E5-347D-D5D4-1CB6-96DC1EB3AF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115888"/>
            <a:ext cx="8785225" cy="865187"/>
          </a:xfrm>
        </p:spPr>
        <p:txBody>
          <a:bodyPr/>
          <a:lstStyle/>
          <a:p>
            <a:r>
              <a:rPr lang="en-US" altLang="ko-KR"/>
              <a:t>Anaconda </a:t>
            </a:r>
            <a:r>
              <a:rPr lang="ko-KR" altLang="en-US"/>
              <a:t>설치하기 </a:t>
            </a:r>
            <a:r>
              <a:rPr lang="en-US" altLang="ko-KR"/>
              <a:t>2</a:t>
            </a:r>
            <a:endParaRPr lang="ko-KR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제목 1">
            <a:extLst>
              <a:ext uri="{FF2B5EF4-FFF2-40B4-BE49-F238E27FC236}">
                <a16:creationId xmlns:a16="http://schemas.microsoft.com/office/drawing/2014/main" id="{C307040E-0436-E6F2-F726-2CF2E888C9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스태틱</a:t>
            </a:r>
            <a:r>
              <a:rPr lang="en-US" altLang="ko-KR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(setting.py)</a:t>
            </a:r>
            <a:endParaRPr lang="ko-KR" altLang="en-US"/>
          </a:p>
        </p:txBody>
      </p:sp>
      <p:pic>
        <p:nvPicPr>
          <p:cNvPr id="97283" name="내용 개체 틀 3">
            <a:extLst>
              <a:ext uri="{FF2B5EF4-FFF2-40B4-BE49-F238E27FC236}">
                <a16:creationId xmlns:a16="http://schemas.microsoft.com/office/drawing/2014/main" id="{0767663F-5FA8-1DF4-3322-7F6FCE56F9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3150" y="1527175"/>
            <a:ext cx="6257925" cy="2352675"/>
          </a:xfrm>
        </p:spPr>
      </p:pic>
      <p:sp>
        <p:nvSpPr>
          <p:cNvPr id="97284" name="TextBox 5">
            <a:extLst>
              <a:ext uri="{FF2B5EF4-FFF2-40B4-BE49-F238E27FC236}">
                <a16:creationId xmlns:a16="http://schemas.microsoft.com/office/drawing/2014/main" id="{94D1FB61-4478-6571-6DD9-E5C4B1DFE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450" y="4292600"/>
            <a:ext cx="4587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ahoma" panose="020B060403050404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000000"/>
                </a:solidFill>
                <a:latin typeface="Consolas" panose="020B0609020204030204" pitchFamily="49" charset="0"/>
              </a:rPr>
              <a:t>mkdir static</a:t>
            </a:r>
            <a:endParaRPr lang="ko-KR" altLang="en-US" sz="24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제목 1">
            <a:extLst>
              <a:ext uri="{FF2B5EF4-FFF2-40B4-BE49-F238E27FC236}">
                <a16:creationId xmlns:a16="http://schemas.microsoft.com/office/drawing/2014/main" id="{08C4D24A-A899-3A12-8C6E-8A840D765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static/style.css</a:t>
            </a:r>
            <a:endParaRPr lang="ko-KR" altLang="en-US"/>
          </a:p>
        </p:txBody>
      </p:sp>
      <p:pic>
        <p:nvPicPr>
          <p:cNvPr id="98307" name="내용 개체 틀 3">
            <a:extLst>
              <a:ext uri="{FF2B5EF4-FFF2-40B4-BE49-F238E27FC236}">
                <a16:creationId xmlns:a16="http://schemas.microsoft.com/office/drawing/2014/main" id="{87E883AA-B6DC-C628-B265-24F4728710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484313"/>
            <a:ext cx="3733800" cy="3067050"/>
          </a:xfrm>
        </p:spPr>
      </p:pic>
      <p:pic>
        <p:nvPicPr>
          <p:cNvPr id="98308" name="그림 4">
            <a:extLst>
              <a:ext uri="{FF2B5EF4-FFF2-40B4-BE49-F238E27FC236}">
                <a16:creationId xmlns:a16="http://schemas.microsoft.com/office/drawing/2014/main" id="{6F690110-2A1D-4474-1EF4-3BC32CE4F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5324475"/>
            <a:ext cx="76295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제목 1">
            <a:extLst>
              <a:ext uri="{FF2B5EF4-FFF2-40B4-BE49-F238E27FC236}">
                <a16:creationId xmlns:a16="http://schemas.microsoft.com/office/drawing/2014/main" id="{4B9254D2-7315-BD42-7D9C-B7183C8116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javascript</a:t>
            </a:r>
            <a:endParaRPr lang="ko-KR" altLang="en-US"/>
          </a:p>
        </p:txBody>
      </p:sp>
      <p:sp>
        <p:nvSpPr>
          <p:cNvPr id="99331" name="내용 개체 틀 2">
            <a:extLst>
              <a:ext uri="{FF2B5EF4-FFF2-40B4-BE49-F238E27FC236}">
                <a16:creationId xmlns:a16="http://schemas.microsoft.com/office/drawing/2014/main" id="{3E0B9181-934D-8A4F-1C36-16C272F733A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static/common.js</a:t>
            </a:r>
            <a:endParaRPr lang="ko-KR" altLang="en-US"/>
          </a:p>
        </p:txBody>
      </p:sp>
      <p:pic>
        <p:nvPicPr>
          <p:cNvPr id="99332" name="그림 4">
            <a:extLst>
              <a:ext uri="{FF2B5EF4-FFF2-40B4-BE49-F238E27FC236}">
                <a16:creationId xmlns:a16="http://schemas.microsoft.com/office/drawing/2014/main" id="{FA1B8E99-FF9E-19FD-4682-24B22CC61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33600"/>
            <a:ext cx="27051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9333" name="그림 5">
            <a:extLst>
              <a:ext uri="{FF2B5EF4-FFF2-40B4-BE49-F238E27FC236}">
                <a16:creationId xmlns:a16="http://schemas.microsoft.com/office/drawing/2014/main" id="{C407A763-759E-8BD9-8B33-36011ED0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644900"/>
            <a:ext cx="5514975" cy="124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제목 1">
            <a:extLst>
              <a:ext uri="{FF2B5EF4-FFF2-40B4-BE49-F238E27FC236}">
                <a16:creationId xmlns:a16="http://schemas.microsoft.com/office/drawing/2014/main" id="{67D9E037-76D9-A529-56FA-E6104E7E7F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image</a:t>
            </a:r>
            <a:r>
              <a:rPr lang="ko-KR" altLang="en-US"/>
              <a:t>처리</a:t>
            </a:r>
          </a:p>
        </p:txBody>
      </p:sp>
      <p:sp>
        <p:nvSpPr>
          <p:cNvPr id="100355" name="내용 개체 틀 2">
            <a:extLst>
              <a:ext uri="{FF2B5EF4-FFF2-40B4-BE49-F238E27FC236}">
                <a16:creationId xmlns:a16="http://schemas.microsoft.com/office/drawing/2014/main" id="{0EE377A8-287B-EF62-83DA-138730DE44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static/images/1.jpg</a:t>
            </a:r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100356" name="그림 4">
            <a:extLst>
              <a:ext uri="{FF2B5EF4-FFF2-40B4-BE49-F238E27FC236}">
                <a16:creationId xmlns:a16="http://schemas.microsoft.com/office/drawing/2014/main" id="{613D3C67-AEC8-4BC8-EF30-1CFFE21EE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276475"/>
            <a:ext cx="45339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제목 1">
            <a:extLst>
              <a:ext uri="{FF2B5EF4-FFF2-40B4-BE49-F238E27FC236}">
                <a16:creationId xmlns:a16="http://schemas.microsoft.com/office/drawing/2014/main" id="{D4DB1B12-2901-FE4C-A07A-615A86D2C7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부트스트랩 </a:t>
            </a:r>
          </a:p>
        </p:txBody>
      </p:sp>
      <p:sp>
        <p:nvSpPr>
          <p:cNvPr id="101379" name="내용 개체 틀 2">
            <a:extLst>
              <a:ext uri="{FF2B5EF4-FFF2-40B4-BE49-F238E27FC236}">
                <a16:creationId xmlns:a16="http://schemas.microsoft.com/office/drawing/2014/main" id="{24865B1F-409F-C0F1-04DB-699C3E03B6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solidFill>
                  <a:srgbClr val="000000"/>
                </a:solidFill>
              </a:rPr>
              <a:t>부트스트랩 </a:t>
            </a:r>
            <a:r>
              <a:rPr lang="en-US" altLang="ko-KR">
                <a:solidFill>
                  <a:srgbClr val="000000"/>
                </a:solidFill>
              </a:rPr>
              <a:t>- </a:t>
            </a:r>
            <a:r>
              <a:rPr lang="en-US" altLang="ko-KR">
                <a:solidFill>
                  <a:srgbClr val="0C93E4"/>
                </a:solidFill>
                <a:hlinkClick r:id="rId2"/>
              </a:rPr>
              <a:t>https://getbootstrap.com/</a:t>
            </a:r>
            <a:endParaRPr lang="en-US" altLang="ko-KR">
              <a:solidFill>
                <a:srgbClr val="0C93E4"/>
              </a:solidFill>
            </a:endParaRPr>
          </a:p>
          <a:p>
            <a:r>
              <a:rPr lang="ko-KR" altLang="en-US">
                <a:solidFill>
                  <a:srgbClr val="0C93E4"/>
                </a:solidFill>
              </a:rPr>
              <a:t>소스를 다운받아 압축을 푼다</a:t>
            </a:r>
            <a:r>
              <a:rPr lang="en-US" altLang="ko-KR">
                <a:solidFill>
                  <a:srgbClr val="0C93E4"/>
                </a:solidFill>
              </a:rPr>
              <a:t>. css</a:t>
            </a:r>
            <a:r>
              <a:rPr lang="ko-KR" altLang="en-US">
                <a:solidFill>
                  <a:srgbClr val="0C93E4"/>
                </a:solidFill>
              </a:rPr>
              <a:t> 폴더와</a:t>
            </a:r>
            <a:r>
              <a:rPr lang="en-US" altLang="ko-KR">
                <a:solidFill>
                  <a:srgbClr val="0C93E4"/>
                </a:solidFill>
              </a:rPr>
              <a:t> js</a:t>
            </a:r>
            <a:r>
              <a:rPr lang="ko-KR" altLang="en-US">
                <a:solidFill>
                  <a:srgbClr val="0C93E4"/>
                </a:solidFill>
              </a:rPr>
              <a:t>폴더를 복사하여</a:t>
            </a:r>
            <a:r>
              <a:rPr lang="en-US" altLang="ko-KR">
                <a:solidFill>
                  <a:srgbClr val="0C93E4"/>
                </a:solidFill>
              </a:rPr>
              <a:t>static </a:t>
            </a:r>
            <a:r>
              <a:rPr lang="ko-KR" altLang="en-US">
                <a:solidFill>
                  <a:srgbClr val="0C93E4"/>
                </a:solidFill>
              </a:rPr>
              <a:t>폴더에 붙여넣기 한다  </a:t>
            </a:r>
            <a:endParaRPr lang="en-US" altLang="ko-KR">
              <a:solidFill>
                <a:srgbClr val="0C93E4"/>
              </a:solidFill>
            </a:endParaRPr>
          </a:p>
          <a:p>
            <a:endParaRPr lang="ko-KR" altLang="en-US"/>
          </a:p>
        </p:txBody>
      </p:sp>
      <p:pic>
        <p:nvPicPr>
          <p:cNvPr id="101380" name="그림 3">
            <a:extLst>
              <a:ext uri="{FF2B5EF4-FFF2-40B4-BE49-F238E27FC236}">
                <a16:creationId xmlns:a16="http://schemas.microsoft.com/office/drawing/2014/main" id="{64906958-9502-602D-7294-1C48B8DCB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2852738"/>
            <a:ext cx="6105525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제목 1">
            <a:extLst>
              <a:ext uri="{FF2B5EF4-FFF2-40B4-BE49-F238E27FC236}">
                <a16:creationId xmlns:a16="http://schemas.microsoft.com/office/drawing/2014/main" id="{38A1A941-C16B-B93F-64E7-2A53CCB344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questtion_list.html</a:t>
            </a:r>
            <a:endParaRPr lang="ko-KR" altLang="en-US"/>
          </a:p>
        </p:txBody>
      </p:sp>
      <p:pic>
        <p:nvPicPr>
          <p:cNvPr id="102403" name="내용 개체 틀 3">
            <a:extLst>
              <a:ext uri="{FF2B5EF4-FFF2-40B4-BE49-F238E27FC236}">
                <a16:creationId xmlns:a16="http://schemas.microsoft.com/office/drawing/2014/main" id="{278CF6EA-C113-320B-B56F-729E68B2BE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5538" y="1196975"/>
            <a:ext cx="6892925" cy="5256213"/>
          </a:xfr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제목 1">
            <a:extLst>
              <a:ext uri="{FF2B5EF4-FFF2-40B4-BE49-F238E27FC236}">
                <a16:creationId xmlns:a16="http://schemas.microsoft.com/office/drawing/2014/main" id="{5FD359AD-182F-425C-D78C-9614489EBF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question_default.html</a:t>
            </a:r>
            <a:endParaRPr lang="ko-KR" altLang="en-US"/>
          </a:p>
        </p:txBody>
      </p:sp>
      <p:pic>
        <p:nvPicPr>
          <p:cNvPr id="103427" name="내용 개체 틀 3">
            <a:extLst>
              <a:ext uri="{FF2B5EF4-FFF2-40B4-BE49-F238E27FC236}">
                <a16:creationId xmlns:a16="http://schemas.microsoft.com/office/drawing/2014/main" id="{74BDC716-8297-A939-00E5-2BED2E9E6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313" y="1196975"/>
            <a:ext cx="6072187" cy="5256213"/>
          </a:xfr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제목 1">
            <a:extLst>
              <a:ext uri="{FF2B5EF4-FFF2-40B4-BE49-F238E27FC236}">
                <a16:creationId xmlns:a16="http://schemas.microsoft.com/office/drawing/2014/main" id="{0CCE4CDD-044B-FA29-DAF7-875AC7062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확인</a:t>
            </a:r>
          </a:p>
        </p:txBody>
      </p:sp>
      <p:pic>
        <p:nvPicPr>
          <p:cNvPr id="104451" name="내용 개체 틀 3">
            <a:extLst>
              <a:ext uri="{FF2B5EF4-FFF2-40B4-BE49-F238E27FC236}">
                <a16:creationId xmlns:a16="http://schemas.microsoft.com/office/drawing/2014/main" id="{0D5B9451-9FE4-90A1-C151-8D08EEE938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3850" y="1989138"/>
            <a:ext cx="8642350" cy="1908175"/>
          </a:xfr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제목 1">
            <a:extLst>
              <a:ext uri="{FF2B5EF4-FFF2-40B4-BE49-F238E27FC236}">
                <a16:creationId xmlns:a16="http://schemas.microsoft.com/office/drawing/2014/main" id="{49DC021F-1E88-5D44-7848-ABD3D805D4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r>
              <a:rPr lang="ko-KR" altLang="en-US"/>
              <a:t>상속</a:t>
            </a:r>
          </a:p>
        </p:txBody>
      </p:sp>
      <p:sp>
        <p:nvSpPr>
          <p:cNvPr id="105475" name="내용 개체 틀 2">
            <a:extLst>
              <a:ext uri="{FF2B5EF4-FFF2-40B4-BE49-F238E27FC236}">
                <a16:creationId xmlns:a16="http://schemas.microsoft.com/office/drawing/2014/main" id="{389251EA-B322-2EA4-4AF5-AD45F74056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>
                <a:solidFill>
                  <a:srgbClr val="000000"/>
                </a:solidFill>
              </a:rPr>
              <a:t>HTML </a:t>
            </a:r>
            <a:r>
              <a:rPr lang="ko-KR" altLang="en-US" b="1">
                <a:solidFill>
                  <a:srgbClr val="000000"/>
                </a:solidFill>
              </a:rPr>
              <a:t>구조</a:t>
            </a:r>
          </a:p>
          <a:p>
            <a:endParaRPr lang="ko-KR" altLang="en-US"/>
          </a:p>
        </p:txBody>
      </p:sp>
      <p:pic>
        <p:nvPicPr>
          <p:cNvPr id="105476" name="그림 3">
            <a:extLst>
              <a:ext uri="{FF2B5EF4-FFF2-40B4-BE49-F238E27FC236}">
                <a16:creationId xmlns:a16="http://schemas.microsoft.com/office/drawing/2014/main" id="{388FB286-3654-2912-7ECE-0DCDFF37B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95475"/>
            <a:ext cx="6496050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제목 1">
            <a:extLst>
              <a:ext uri="{FF2B5EF4-FFF2-40B4-BE49-F238E27FC236}">
                <a16:creationId xmlns:a16="http://schemas.microsoft.com/office/drawing/2014/main" id="{476582DE-5CEB-5340-C2AA-7D4D94B30C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base.html</a:t>
            </a:r>
            <a:endParaRPr lang="ko-KR" altLang="en-US"/>
          </a:p>
        </p:txBody>
      </p:sp>
      <p:sp>
        <p:nvSpPr>
          <p:cNvPr id="106499" name="내용 개체 틀 2">
            <a:extLst>
              <a:ext uri="{FF2B5EF4-FFF2-40B4-BE49-F238E27FC236}">
                <a16:creationId xmlns:a16="http://schemas.microsoft.com/office/drawing/2014/main" id="{04CD8857-9D1A-4235-BC26-5A75CF26F4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/templates/base.html</a:t>
            </a:r>
          </a:p>
          <a:p>
            <a:endParaRPr lang="ko-KR" altLang="en-US"/>
          </a:p>
        </p:txBody>
      </p:sp>
      <p:pic>
        <p:nvPicPr>
          <p:cNvPr id="106500" name="그림 3">
            <a:extLst>
              <a:ext uri="{FF2B5EF4-FFF2-40B4-BE49-F238E27FC236}">
                <a16:creationId xmlns:a16="http://schemas.microsoft.com/office/drawing/2014/main" id="{A6F05E25-915E-1519-438C-44D99556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881188"/>
            <a:ext cx="721995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Tahoma"/>
        <a:ea typeface="굴림"/>
        <a:cs typeface=""/>
      </a:majorFont>
      <a:minorFont>
        <a:latin typeface="Tahoma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>
            <a:lumMod val="20000"/>
            <a:lumOff val="80000"/>
          </a:schemeClr>
        </a:solidFill>
        <a:ln w="2857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1600" dirty="0" smtClean="0">
            <a:effectLst/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/>
        </a:solidFill>
        <a:ln w="28575" cap="flat" cmpd="sng" algn="ctr">
          <a:solidFill>
            <a:srgbClr val="99CC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49995</TotalTime>
  <Words>5276</Words>
  <Application>Microsoft Office PowerPoint</Application>
  <PresentationFormat>화면 슬라이드 쇼(4:3)</PresentationFormat>
  <Paragraphs>966</Paragraphs>
  <Slides>199</Slides>
  <Notes>9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199</vt:i4>
      </vt:variant>
    </vt:vector>
  </HeadingPairs>
  <TitlesOfParts>
    <vt:vector size="212" baseType="lpstr">
      <vt:lpstr>Tahoma</vt:lpstr>
      <vt:lpstr>굴림</vt:lpstr>
      <vt:lpstr>Arial</vt:lpstr>
      <vt:lpstr>맑은 고딕</vt:lpstr>
      <vt:lpstr>Impact</vt:lpstr>
      <vt:lpstr>HY견고딕</vt:lpstr>
      <vt:lpstr>NanumGothic</vt:lpstr>
      <vt:lpstr>Consolas</vt:lpstr>
      <vt:lpstr>se-nanumgothic</vt:lpstr>
      <vt:lpstr>Roboto</vt:lpstr>
      <vt:lpstr>Helvetica Neue</vt:lpstr>
      <vt:lpstr>기본 디자인</vt:lpstr>
      <vt:lpstr>Equation</vt:lpstr>
      <vt:lpstr>DJango 프레임워크</vt:lpstr>
      <vt:lpstr>목차</vt:lpstr>
      <vt:lpstr>1. 장고란</vt:lpstr>
      <vt:lpstr>장고란</vt:lpstr>
      <vt:lpstr>개발툴</vt:lpstr>
      <vt:lpstr>Anaconda 설치하기</vt:lpstr>
      <vt:lpstr>Anaconda 설치하기</vt:lpstr>
      <vt:lpstr>Anaconda 설치하기 1</vt:lpstr>
      <vt:lpstr>Anaconda 설치하기 2</vt:lpstr>
      <vt:lpstr>Anaconda 설치하기 3</vt:lpstr>
      <vt:lpstr>Anaconda 설치하기 4</vt:lpstr>
      <vt:lpstr>Anaconda 설치하기 5</vt:lpstr>
      <vt:lpstr>환경변수 예시(내컴퓨터-고급설정-환경변수-path)</vt:lpstr>
      <vt:lpstr>Visual studio code 설치 </vt:lpstr>
      <vt:lpstr>Visual Studio Code</vt:lpstr>
      <vt:lpstr>visual studio code와 연동하기 </vt:lpstr>
      <vt:lpstr>확장팩 설치하기</vt:lpstr>
      <vt:lpstr>DJango 프레임워크</vt:lpstr>
      <vt:lpstr>DJango란</vt:lpstr>
      <vt:lpstr>장고 프레임워크의 특징</vt:lpstr>
      <vt:lpstr>장고를 사용하는 사이트</vt:lpstr>
      <vt:lpstr>웹서버</vt:lpstr>
      <vt:lpstr>가상환경이란</vt:lpstr>
      <vt:lpstr>가상환경 만들기</vt:lpstr>
      <vt:lpstr>anaconda 를 이용한 가상환경만들기 </vt:lpstr>
      <vt:lpstr>환경변수 추가하기</vt:lpstr>
      <vt:lpstr>장고라이브러리 설치하기</vt:lpstr>
      <vt:lpstr>라이브러리 설치 위치</vt:lpstr>
      <vt:lpstr>장고프로젝트만들기</vt:lpstr>
      <vt:lpstr>서버구동하기</vt:lpstr>
      <vt:lpstr>URL-View</vt:lpstr>
      <vt:lpstr>url-서버시작</vt:lpstr>
      <vt:lpstr>urls.py</vt:lpstr>
      <vt:lpstr>/blog/views.py</vt:lpstr>
      <vt:lpstr>장고의 흐름</vt:lpstr>
      <vt:lpstr>URL 분리</vt:lpstr>
      <vt:lpstr>url 분리</vt:lpstr>
      <vt:lpstr> 새로운 url 부여하기</vt:lpstr>
      <vt:lpstr>새로운 url 부여하기</vt:lpstr>
      <vt:lpstr>postman</vt:lpstr>
      <vt:lpstr>POSTman 활용하기</vt:lpstr>
      <vt:lpstr>post방식 전송</vt:lpstr>
      <vt:lpstr>post방식  처리하기</vt:lpstr>
      <vt:lpstr>postman</vt:lpstr>
      <vt:lpstr>Csrf에러 발생시(settings.py)</vt:lpstr>
      <vt:lpstr>모델만들기</vt:lpstr>
      <vt:lpstr>앱추가</vt:lpstr>
      <vt:lpstr>조회와 템플릿</vt:lpstr>
      <vt:lpstr>Config/settins.py파일 수정하기</vt:lpstr>
      <vt:lpstr>Board 모델</vt:lpstr>
      <vt:lpstr>app  등록하기  config/settings.py </vt:lpstr>
      <vt:lpstr>디비에 테이블 만들기 </vt:lpstr>
      <vt:lpstr>항상확인할것</vt:lpstr>
      <vt:lpstr>모델에 맞는 테이블 생성하기</vt:lpstr>
      <vt:lpstr>쿼리 확인</vt:lpstr>
      <vt:lpstr> sqlite3 viewer download</vt:lpstr>
      <vt:lpstr> sqlite3 사용하기</vt:lpstr>
      <vt:lpstr>sqlite3 사용하기(db.sqlite3) 파일 찾기</vt:lpstr>
      <vt:lpstr>sqlite3 사용하기(db.sqlite3) 파일 찾기</vt:lpstr>
      <vt:lpstr>sqlite 확인</vt:lpstr>
      <vt:lpstr>데이터 추가</vt:lpstr>
      <vt:lpstr>데이터 확인</vt:lpstr>
      <vt:lpstr>변경된 모델 확인하기</vt:lpstr>
      <vt:lpstr> Answer  추가</vt:lpstr>
      <vt:lpstr>장고 관리자</vt:lpstr>
      <vt:lpstr>관리자화면 로그인</vt:lpstr>
      <vt:lpstr>superuser로 로그온(admin/qwer1234)</vt:lpstr>
      <vt:lpstr>superuser로 로그온</vt:lpstr>
      <vt:lpstr>데이터 추가</vt:lpstr>
      <vt:lpstr>데이터 조회/수정/삭제</vt:lpstr>
      <vt:lpstr>검색추가</vt:lpstr>
      <vt:lpstr>조회와 템플릿</vt:lpstr>
      <vt:lpstr> 조건문</vt:lpstr>
      <vt:lpstr>반복문</vt:lpstr>
      <vt:lpstr>객체출력</vt:lpstr>
      <vt:lpstr>render</vt:lpstr>
      <vt:lpstr>render 데이터 전달</vt:lpstr>
      <vt:lpstr>views.py</vt:lpstr>
      <vt:lpstr>urls.py</vt:lpstr>
      <vt:lpstr>questionlist_html</vt:lpstr>
      <vt:lpstr>question_detail.html</vt:lpstr>
      <vt:lpstr>views.py</vt:lpstr>
      <vt:lpstr>views.py(디비사용하기)</vt:lpstr>
      <vt:lpstr>urls.py</vt:lpstr>
      <vt:lpstr>URL과 네임스페이스</vt:lpstr>
      <vt:lpstr>URL과 네임스페이스</vt:lpstr>
      <vt:lpstr>데이터 저장</vt:lpstr>
      <vt:lpstr>urls.py, views.py</vt:lpstr>
      <vt:lpstr>question_detail.html</vt:lpstr>
      <vt:lpstr>스태틱(setting.py)</vt:lpstr>
      <vt:lpstr>static/style.css</vt:lpstr>
      <vt:lpstr>javascript</vt:lpstr>
      <vt:lpstr>image처리</vt:lpstr>
      <vt:lpstr>부트스트랩 </vt:lpstr>
      <vt:lpstr>questtion_list.html</vt:lpstr>
      <vt:lpstr>question_default.html</vt:lpstr>
      <vt:lpstr>확인</vt:lpstr>
      <vt:lpstr> 상속</vt:lpstr>
      <vt:lpstr>base.html</vt:lpstr>
      <vt:lpstr>question_list.html</vt:lpstr>
      <vt:lpstr>question_detail.html</vt:lpstr>
      <vt:lpstr>폼(urls.py 수정)</vt:lpstr>
      <vt:lpstr>views.py</vt:lpstr>
      <vt:lpstr>forms.py</vt:lpstr>
      <vt:lpstr>question_form.html</vt:lpstr>
      <vt:lpstr>POST   요청</vt:lpstr>
      <vt:lpstr>question_form.html</vt:lpstr>
      <vt:lpstr>question_form.html</vt:lpstr>
      <vt:lpstr>수동폼만들기</vt:lpstr>
      <vt:lpstr>수동폼만들기</vt:lpstr>
      <vt:lpstr>답변폼 추가하기</vt:lpstr>
      <vt:lpstr>views.py수정</vt:lpstr>
      <vt:lpstr>오류처리코드 추가(question_detail.html)</vt:lpstr>
      <vt:lpstr>네이게이션바 추가(navibar.html)</vt:lpstr>
      <vt:lpstr>jquery 추가 </vt:lpstr>
      <vt:lpstr>페이징</vt:lpstr>
      <vt:lpstr>페이징</vt:lpstr>
      <vt:lpstr>페이징 include</vt:lpstr>
      <vt:lpstr>한번에 5페이지씩 본다 </vt:lpstr>
      <vt:lpstr>pageing.html(base.html과 같은 위치)</vt:lpstr>
      <vt:lpstr>대량의 데이터 생성하기</vt:lpstr>
      <vt:lpstr>템플릿 필터</vt:lpstr>
      <vt:lpstr>템플릿 필터</vt:lpstr>
      <vt:lpstr>데이터베이스</vt:lpstr>
      <vt:lpstr>SQLite3</vt:lpstr>
      <vt:lpstr>데이터베이스 연결</vt:lpstr>
      <vt:lpstr>SQL문 수행</vt:lpstr>
      <vt:lpstr>레코드 조회</vt:lpstr>
      <vt:lpstr>레코드 조회</vt:lpstr>
      <vt:lpstr>트랜잭션 처리</vt:lpstr>
      <vt:lpstr>자료형</vt:lpstr>
      <vt:lpstr>데이터베이스 연동하기</vt:lpstr>
      <vt:lpstr>MySQL</vt:lpstr>
      <vt:lpstr>MySql 설치하기</vt:lpstr>
      <vt:lpstr>MySql 설치</vt:lpstr>
      <vt:lpstr>서비스 시작하기</vt:lpstr>
      <vt:lpstr>MySQL과 연동하기</vt:lpstr>
      <vt:lpstr>디비 시작하기</vt:lpstr>
      <vt:lpstr>board table 작성</vt:lpstr>
      <vt:lpstr>데이터추가</vt:lpstr>
      <vt:lpstr>mysql연동</vt:lpstr>
      <vt:lpstr>mysql연동</vt:lpstr>
      <vt:lpstr>장고와 연동하기 </vt:lpstr>
      <vt:lpstr>setting.py</vt:lpstr>
      <vt:lpstr>PowerPoint 프레젠테이션</vt:lpstr>
      <vt:lpstr>DB커넥션풀 사용하기 </vt:lpstr>
      <vt:lpstr>MongoDB</vt:lpstr>
      <vt:lpstr>MongoDB 설치하기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MongoDB 사용하기</vt:lpstr>
      <vt:lpstr>몽고디비와 파이썬 연동하기</vt:lpstr>
      <vt:lpstr>몽고디비와 파이썬 연동하기</vt:lpstr>
      <vt:lpstr>몽고디비와 파이썬 연동하기</vt:lpstr>
      <vt:lpstr>몽고디비와 파이썬 연동하기</vt:lpstr>
      <vt:lpstr>몽고디비 autoincrement</vt:lpstr>
      <vt:lpstr>몽고디비 autoincrement</vt:lpstr>
      <vt:lpstr>restful 서버</vt:lpstr>
      <vt:lpstr>파이썬 json 파싱</vt:lpstr>
      <vt:lpstr>파이썬 json 파싱 2(파일)</vt:lpstr>
      <vt:lpstr>로그온 &amp; 로그아웃</vt:lpstr>
      <vt:lpstr>config/setting.py</vt:lpstr>
      <vt:lpstr>config/urls.py</vt:lpstr>
      <vt:lpstr>common/urls.py</vt:lpstr>
      <vt:lpstr>templates/form_errors.html</vt:lpstr>
      <vt:lpstr>template/common/login.html</vt:lpstr>
      <vt:lpstr>로긴(admin/1234)</vt:lpstr>
      <vt:lpstr>setting.py에 추가</vt:lpstr>
      <vt:lpstr>config/urls.py</vt:lpstr>
      <vt:lpstr>로그아웃(common/urls.py) </vt:lpstr>
      <vt:lpstr>template/navibar.html</vt:lpstr>
      <vt:lpstr>config/setting.py</vt:lpstr>
      <vt:lpstr>login.html</vt:lpstr>
      <vt:lpstr>common/views.py</vt:lpstr>
      <vt:lpstr>common/urls.py</vt:lpstr>
      <vt:lpstr>Git 적용하기</vt:lpstr>
      <vt:lpstr>PowerPoint 프레젠테이션</vt:lpstr>
      <vt:lpstr>dir/a -  숨김파일 포함</vt:lpstr>
      <vt:lpstr>git status</vt:lpstr>
      <vt:lpstr>.gitignore</vt:lpstr>
      <vt:lpstr>git add</vt:lpstr>
      <vt:lpstr>PowerPoint 프레젠테이션</vt:lpstr>
      <vt:lpstr> 장고프레임워크 호스팅</vt:lpstr>
      <vt:lpstr>PythonAnywhere 계정 설정하기</vt:lpstr>
      <vt:lpstr>PythonAnywhere 계정 설정하기</vt:lpstr>
      <vt:lpstr>PythonAnywhere 계정 설정하기</vt:lpstr>
      <vt:lpstr>PythonAnywhere 계정 설정하기</vt:lpstr>
      <vt:lpstr>PythonAnywhere 계정 설정하기</vt:lpstr>
      <vt:lpstr>PythonAnywhere 계정 설정하기</vt:lpstr>
      <vt:lpstr>PythonAnywhere 계정 설정하기</vt:lpstr>
      <vt:lpstr>PythonAnywhere 계정 설정하기</vt:lpstr>
      <vt:lpstr>PowerPoint 프레젠테이션</vt:lpstr>
    </vt:vector>
  </TitlesOfParts>
  <Company>Samsung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주동수</dc:creator>
  <cp:lastModifiedBy>강성룡</cp:lastModifiedBy>
  <cp:revision>1058</cp:revision>
  <dcterms:created xsi:type="dcterms:W3CDTF">1601-01-01T00:00:00Z</dcterms:created>
  <dcterms:modified xsi:type="dcterms:W3CDTF">2025-07-13T09:23:00Z</dcterms:modified>
</cp:coreProperties>
</file>